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58" r:id="rId4"/>
  </p:sldIdLst>
  <p:sldSz cx="7772400" cy="100584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B8B221-0C79-4BD7-9EC1-AFEA32CE415F}" v="54" dt="2021-03-29T12:36:29.0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6" d="100"/>
          <a:sy n="66" d="100"/>
        </p:scale>
        <p:origin x="207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os Castillo" userId="6bf5baf9-2b2b-4413-9614-96ebbbfebc31" providerId="ADAL" clId="{27B8B221-0C79-4BD7-9EC1-AFEA32CE415F}"/>
    <pc:docChg chg="undo custSel addSld delSld modSld sldOrd modMainMaster">
      <pc:chgData name="Marcos Castillo" userId="6bf5baf9-2b2b-4413-9614-96ebbbfebc31" providerId="ADAL" clId="{27B8B221-0C79-4BD7-9EC1-AFEA32CE415F}" dt="2021-03-25T20:18:00.966" v="1389" actId="14100"/>
      <pc:docMkLst>
        <pc:docMk/>
      </pc:docMkLst>
      <pc:sldChg chg="addSp delSp modSp del mod">
        <pc:chgData name="Marcos Castillo" userId="6bf5baf9-2b2b-4413-9614-96ebbbfebc31" providerId="ADAL" clId="{27B8B221-0C79-4BD7-9EC1-AFEA32CE415F}" dt="2021-03-25T18:46:20.284" v="1216" actId="47"/>
        <pc:sldMkLst>
          <pc:docMk/>
          <pc:sldMk cId="2595597842" sldId="256"/>
        </pc:sldMkLst>
        <pc:spChg chg="add mod">
          <ac:chgData name="Marcos Castillo" userId="6bf5baf9-2b2b-4413-9614-96ebbbfebc31" providerId="ADAL" clId="{27B8B221-0C79-4BD7-9EC1-AFEA32CE415F}" dt="2021-03-25T14:30:41.577" v="932" actId="6549"/>
          <ac:spMkLst>
            <pc:docMk/>
            <pc:sldMk cId="2595597842" sldId="256"/>
            <ac:spMk id="2" creationId="{0FBC7844-A1FA-4EFA-9285-E2E6EDE88161}"/>
          </ac:spMkLst>
        </pc:spChg>
        <pc:spChg chg="del mod topLvl">
          <ac:chgData name="Marcos Castillo" userId="6bf5baf9-2b2b-4413-9614-96ebbbfebc31" providerId="ADAL" clId="{27B8B221-0C79-4BD7-9EC1-AFEA32CE415F}" dt="2021-03-25T12:49:24.026" v="191" actId="478"/>
          <ac:spMkLst>
            <pc:docMk/>
            <pc:sldMk cId="2595597842" sldId="256"/>
            <ac:spMk id="4" creationId="{8ED15C6E-3DB2-4433-9F18-151772071E46}"/>
          </ac:spMkLst>
        </pc:spChg>
        <pc:spChg chg="del mod topLvl">
          <ac:chgData name="Marcos Castillo" userId="6bf5baf9-2b2b-4413-9614-96ebbbfebc31" providerId="ADAL" clId="{27B8B221-0C79-4BD7-9EC1-AFEA32CE415F}" dt="2021-03-25T12:49:24.026" v="191" actId="478"/>
          <ac:spMkLst>
            <pc:docMk/>
            <pc:sldMk cId="2595597842" sldId="256"/>
            <ac:spMk id="7" creationId="{DA2238A6-A978-49A8-8122-EA5AE62D57C0}"/>
          </ac:spMkLst>
        </pc:spChg>
        <pc:spChg chg="del">
          <ac:chgData name="Marcos Castillo" userId="6bf5baf9-2b2b-4413-9614-96ebbbfebc31" providerId="ADAL" clId="{27B8B221-0C79-4BD7-9EC1-AFEA32CE415F}" dt="2021-03-25T12:49:24.026" v="191" actId="478"/>
          <ac:spMkLst>
            <pc:docMk/>
            <pc:sldMk cId="2595597842" sldId="256"/>
            <ac:spMk id="9" creationId="{EC9FBF0A-D95B-4730-BAA2-E8A7070F227D}"/>
          </ac:spMkLst>
        </pc:spChg>
        <pc:spChg chg="mod">
          <ac:chgData name="Marcos Castillo" userId="6bf5baf9-2b2b-4413-9614-96ebbbfebc31" providerId="ADAL" clId="{27B8B221-0C79-4BD7-9EC1-AFEA32CE415F}" dt="2021-03-25T12:43:41.277" v="81" actId="165"/>
          <ac:spMkLst>
            <pc:docMk/>
            <pc:sldMk cId="2595597842" sldId="256"/>
            <ac:spMk id="12" creationId="{2A59166C-3165-4F17-97CA-5C99C0F445CE}"/>
          </ac:spMkLst>
        </pc:spChg>
        <pc:spChg chg="mod">
          <ac:chgData name="Marcos Castillo" userId="6bf5baf9-2b2b-4413-9614-96ebbbfebc31" providerId="ADAL" clId="{27B8B221-0C79-4BD7-9EC1-AFEA32CE415F}" dt="2021-03-25T12:46:31.593" v="157" actId="2085"/>
          <ac:spMkLst>
            <pc:docMk/>
            <pc:sldMk cId="2595597842" sldId="256"/>
            <ac:spMk id="13" creationId="{F27F76DF-86A5-4194-8115-44C86768A4A6}"/>
          </ac:spMkLst>
        </pc:spChg>
        <pc:spChg chg="mod topLvl">
          <ac:chgData name="Marcos Castillo" userId="6bf5baf9-2b2b-4413-9614-96ebbbfebc31" providerId="ADAL" clId="{27B8B221-0C79-4BD7-9EC1-AFEA32CE415F}" dt="2021-03-25T14:27:52.181" v="808" actId="27636"/>
          <ac:spMkLst>
            <pc:docMk/>
            <pc:sldMk cId="2595597842" sldId="256"/>
            <ac:spMk id="14" creationId="{2C4B4762-4776-46E1-9D20-63AAE71274BB}"/>
          </ac:spMkLst>
        </pc:spChg>
        <pc:spChg chg="mod topLvl">
          <ac:chgData name="Marcos Castillo" userId="6bf5baf9-2b2b-4413-9614-96ebbbfebc31" providerId="ADAL" clId="{27B8B221-0C79-4BD7-9EC1-AFEA32CE415F}" dt="2021-03-25T14:27:53.656" v="809"/>
          <ac:spMkLst>
            <pc:docMk/>
            <pc:sldMk cId="2595597842" sldId="256"/>
            <ac:spMk id="18" creationId="{D7E04802-0693-41DC-9DC6-D72B18108396}"/>
          </ac:spMkLst>
        </pc:spChg>
        <pc:spChg chg="mod">
          <ac:chgData name="Marcos Castillo" userId="6bf5baf9-2b2b-4413-9614-96ebbbfebc31" providerId="ADAL" clId="{27B8B221-0C79-4BD7-9EC1-AFEA32CE415F}" dt="2021-03-25T12:43:41.277" v="81" actId="165"/>
          <ac:spMkLst>
            <pc:docMk/>
            <pc:sldMk cId="2595597842" sldId="256"/>
            <ac:spMk id="19" creationId="{9D6D63C2-19F1-4DEA-981E-45D28F377081}"/>
          </ac:spMkLst>
        </pc:spChg>
        <pc:spChg chg="mod">
          <ac:chgData name="Marcos Castillo" userId="6bf5baf9-2b2b-4413-9614-96ebbbfebc31" providerId="ADAL" clId="{27B8B221-0C79-4BD7-9EC1-AFEA32CE415F}" dt="2021-03-25T12:46:39.639" v="158" actId="2085"/>
          <ac:spMkLst>
            <pc:docMk/>
            <pc:sldMk cId="2595597842" sldId="256"/>
            <ac:spMk id="20" creationId="{B59BC4EC-6926-422B-8721-77233980D5CD}"/>
          </ac:spMkLst>
        </pc:spChg>
        <pc:spChg chg="mod topLvl">
          <ac:chgData name="Marcos Castillo" userId="6bf5baf9-2b2b-4413-9614-96ebbbfebc31" providerId="ADAL" clId="{27B8B221-0C79-4BD7-9EC1-AFEA32CE415F}" dt="2021-03-25T14:27:55.144" v="810"/>
          <ac:spMkLst>
            <pc:docMk/>
            <pc:sldMk cId="2595597842" sldId="256"/>
            <ac:spMk id="23" creationId="{AB8F9DDE-8A01-422B-9D84-55757B22DACF}"/>
          </ac:spMkLst>
        </pc:spChg>
        <pc:spChg chg="mod">
          <ac:chgData name="Marcos Castillo" userId="6bf5baf9-2b2b-4413-9614-96ebbbfebc31" providerId="ADAL" clId="{27B8B221-0C79-4BD7-9EC1-AFEA32CE415F}" dt="2021-03-25T12:43:41.277" v="81" actId="165"/>
          <ac:spMkLst>
            <pc:docMk/>
            <pc:sldMk cId="2595597842" sldId="256"/>
            <ac:spMk id="24" creationId="{C492D042-2F91-470F-B7C2-1FE33DADE1D7}"/>
          </ac:spMkLst>
        </pc:spChg>
        <pc:spChg chg="mod">
          <ac:chgData name="Marcos Castillo" userId="6bf5baf9-2b2b-4413-9614-96ebbbfebc31" providerId="ADAL" clId="{27B8B221-0C79-4BD7-9EC1-AFEA32CE415F}" dt="2021-03-25T12:43:41.277" v="81" actId="165"/>
          <ac:spMkLst>
            <pc:docMk/>
            <pc:sldMk cId="2595597842" sldId="256"/>
            <ac:spMk id="25" creationId="{418F1C0A-0A0C-4CAA-9546-C77DDE2F82D7}"/>
          </ac:spMkLst>
        </pc:spChg>
        <pc:spChg chg="mod topLvl">
          <ac:chgData name="Marcos Castillo" userId="6bf5baf9-2b2b-4413-9614-96ebbbfebc31" providerId="ADAL" clId="{27B8B221-0C79-4BD7-9EC1-AFEA32CE415F}" dt="2021-03-25T14:27:56.850" v="811"/>
          <ac:spMkLst>
            <pc:docMk/>
            <pc:sldMk cId="2595597842" sldId="256"/>
            <ac:spMk id="28" creationId="{9ACAE724-2A70-4CB1-AE95-D5C837F46F4A}"/>
          </ac:spMkLst>
        </pc:spChg>
        <pc:spChg chg="mod">
          <ac:chgData name="Marcos Castillo" userId="6bf5baf9-2b2b-4413-9614-96ebbbfebc31" providerId="ADAL" clId="{27B8B221-0C79-4BD7-9EC1-AFEA32CE415F}" dt="2021-03-25T12:43:41.277" v="81" actId="165"/>
          <ac:spMkLst>
            <pc:docMk/>
            <pc:sldMk cId="2595597842" sldId="256"/>
            <ac:spMk id="29" creationId="{A400BB1F-88FA-4116-B036-6E4FBFFA0000}"/>
          </ac:spMkLst>
        </pc:spChg>
        <pc:spChg chg="mod">
          <ac:chgData name="Marcos Castillo" userId="6bf5baf9-2b2b-4413-9614-96ebbbfebc31" providerId="ADAL" clId="{27B8B221-0C79-4BD7-9EC1-AFEA32CE415F}" dt="2021-03-25T12:43:41.277" v="81" actId="165"/>
          <ac:spMkLst>
            <pc:docMk/>
            <pc:sldMk cId="2595597842" sldId="256"/>
            <ac:spMk id="30" creationId="{BEEA6CEB-682F-4E4D-9FBC-367739CCBAA9}"/>
          </ac:spMkLst>
        </pc:spChg>
        <pc:spChg chg="mod topLvl">
          <ac:chgData name="Marcos Castillo" userId="6bf5baf9-2b2b-4413-9614-96ebbbfebc31" providerId="ADAL" clId="{27B8B221-0C79-4BD7-9EC1-AFEA32CE415F}" dt="2021-03-25T14:27:58.591" v="812"/>
          <ac:spMkLst>
            <pc:docMk/>
            <pc:sldMk cId="2595597842" sldId="256"/>
            <ac:spMk id="33" creationId="{792AF52B-050F-4AEB-A4C6-EE5F89B20C3C}"/>
          </ac:spMkLst>
        </pc:spChg>
        <pc:spChg chg="mod">
          <ac:chgData name="Marcos Castillo" userId="6bf5baf9-2b2b-4413-9614-96ebbbfebc31" providerId="ADAL" clId="{27B8B221-0C79-4BD7-9EC1-AFEA32CE415F}" dt="2021-03-25T12:43:41.277" v="81" actId="165"/>
          <ac:spMkLst>
            <pc:docMk/>
            <pc:sldMk cId="2595597842" sldId="256"/>
            <ac:spMk id="34" creationId="{ABEC48B1-2E4A-4035-AA0F-D36E28C3D738}"/>
          </ac:spMkLst>
        </pc:spChg>
        <pc:spChg chg="mod">
          <ac:chgData name="Marcos Castillo" userId="6bf5baf9-2b2b-4413-9614-96ebbbfebc31" providerId="ADAL" clId="{27B8B221-0C79-4BD7-9EC1-AFEA32CE415F}" dt="2021-03-25T12:43:41.277" v="81" actId="165"/>
          <ac:spMkLst>
            <pc:docMk/>
            <pc:sldMk cId="2595597842" sldId="256"/>
            <ac:spMk id="35" creationId="{BC3B875D-7A26-42E2-A9C7-D1B4735D86BF}"/>
          </ac:spMkLst>
        </pc:spChg>
        <pc:spChg chg="mod topLvl">
          <ac:chgData name="Marcos Castillo" userId="6bf5baf9-2b2b-4413-9614-96ebbbfebc31" providerId="ADAL" clId="{27B8B221-0C79-4BD7-9EC1-AFEA32CE415F}" dt="2021-03-25T14:28:00.289" v="813"/>
          <ac:spMkLst>
            <pc:docMk/>
            <pc:sldMk cId="2595597842" sldId="256"/>
            <ac:spMk id="38" creationId="{8AFCDAAA-14A7-461E-9EC4-746862C0DBFD}"/>
          </ac:spMkLst>
        </pc:spChg>
        <pc:spChg chg="mod">
          <ac:chgData name="Marcos Castillo" userId="6bf5baf9-2b2b-4413-9614-96ebbbfebc31" providerId="ADAL" clId="{27B8B221-0C79-4BD7-9EC1-AFEA32CE415F}" dt="2021-03-25T12:43:41.277" v="81" actId="165"/>
          <ac:spMkLst>
            <pc:docMk/>
            <pc:sldMk cId="2595597842" sldId="256"/>
            <ac:spMk id="39" creationId="{3DAF0E8C-3468-4044-B7E0-6A2F9D5734C3}"/>
          </ac:spMkLst>
        </pc:spChg>
        <pc:spChg chg="mod">
          <ac:chgData name="Marcos Castillo" userId="6bf5baf9-2b2b-4413-9614-96ebbbfebc31" providerId="ADAL" clId="{27B8B221-0C79-4BD7-9EC1-AFEA32CE415F}" dt="2021-03-25T12:43:41.277" v="81" actId="165"/>
          <ac:spMkLst>
            <pc:docMk/>
            <pc:sldMk cId="2595597842" sldId="256"/>
            <ac:spMk id="40" creationId="{2FD33C2E-C83A-4BCF-AAAC-FC5FB15C4333}"/>
          </ac:spMkLst>
        </pc:spChg>
        <pc:spChg chg="mod topLvl">
          <ac:chgData name="Marcos Castillo" userId="6bf5baf9-2b2b-4413-9614-96ebbbfebc31" providerId="ADAL" clId="{27B8B221-0C79-4BD7-9EC1-AFEA32CE415F}" dt="2021-03-25T14:28:02.280" v="814"/>
          <ac:spMkLst>
            <pc:docMk/>
            <pc:sldMk cId="2595597842" sldId="256"/>
            <ac:spMk id="43" creationId="{7EB2EF7A-AA9B-4254-983F-F104CF852560}"/>
          </ac:spMkLst>
        </pc:spChg>
        <pc:spChg chg="mod">
          <ac:chgData name="Marcos Castillo" userId="6bf5baf9-2b2b-4413-9614-96ebbbfebc31" providerId="ADAL" clId="{27B8B221-0C79-4BD7-9EC1-AFEA32CE415F}" dt="2021-03-25T12:43:41.277" v="81" actId="165"/>
          <ac:spMkLst>
            <pc:docMk/>
            <pc:sldMk cId="2595597842" sldId="256"/>
            <ac:spMk id="44" creationId="{9C7722B4-28DE-4B05-A1A6-2C46BB965B85}"/>
          </ac:spMkLst>
        </pc:spChg>
        <pc:spChg chg="mod">
          <ac:chgData name="Marcos Castillo" userId="6bf5baf9-2b2b-4413-9614-96ebbbfebc31" providerId="ADAL" clId="{27B8B221-0C79-4BD7-9EC1-AFEA32CE415F}" dt="2021-03-25T12:46:46.873" v="159" actId="2085"/>
          <ac:spMkLst>
            <pc:docMk/>
            <pc:sldMk cId="2595597842" sldId="256"/>
            <ac:spMk id="45" creationId="{CA7CA4E0-1602-42C9-B759-0B10D538C31B}"/>
          </ac:spMkLst>
        </pc:spChg>
        <pc:spChg chg="del">
          <ac:chgData name="Marcos Castillo" userId="6bf5baf9-2b2b-4413-9614-96ebbbfebc31" providerId="ADAL" clId="{27B8B221-0C79-4BD7-9EC1-AFEA32CE415F}" dt="2021-03-25T12:49:24.026" v="191" actId="478"/>
          <ac:spMkLst>
            <pc:docMk/>
            <pc:sldMk cId="2595597842" sldId="256"/>
            <ac:spMk id="46" creationId="{EC93F7C1-C3A5-412F-B4B8-66733551347E}"/>
          </ac:spMkLst>
        </pc:spChg>
        <pc:spChg chg="mod">
          <ac:chgData name="Marcos Castillo" userId="6bf5baf9-2b2b-4413-9614-96ebbbfebc31" providerId="ADAL" clId="{27B8B221-0C79-4BD7-9EC1-AFEA32CE415F}" dt="2021-03-25T12:49:27.729" v="192"/>
          <ac:spMkLst>
            <pc:docMk/>
            <pc:sldMk cId="2595597842" sldId="256"/>
            <ac:spMk id="48" creationId="{F0AEE6DC-D104-423F-9C31-710194667655}"/>
          </ac:spMkLst>
        </pc:spChg>
        <pc:spChg chg="mod">
          <ac:chgData name="Marcos Castillo" userId="6bf5baf9-2b2b-4413-9614-96ebbbfebc31" providerId="ADAL" clId="{27B8B221-0C79-4BD7-9EC1-AFEA32CE415F}" dt="2021-03-25T12:49:27.729" v="192"/>
          <ac:spMkLst>
            <pc:docMk/>
            <pc:sldMk cId="2595597842" sldId="256"/>
            <ac:spMk id="49" creationId="{C9E19F12-EA08-45DC-8EE2-4D7C7F0E5172}"/>
          </ac:spMkLst>
        </pc:spChg>
        <pc:spChg chg="add del mod">
          <ac:chgData name="Marcos Castillo" userId="6bf5baf9-2b2b-4413-9614-96ebbbfebc31" providerId="ADAL" clId="{27B8B221-0C79-4BD7-9EC1-AFEA32CE415F}" dt="2021-03-25T12:49:32.885" v="195"/>
          <ac:spMkLst>
            <pc:docMk/>
            <pc:sldMk cId="2595597842" sldId="256"/>
            <ac:spMk id="50" creationId="{B13F0757-4638-49DC-A3C1-BE55A6710945}"/>
          </ac:spMkLst>
        </pc:spChg>
        <pc:spChg chg="mod">
          <ac:chgData name="Marcos Castillo" userId="6bf5baf9-2b2b-4413-9614-96ebbbfebc31" providerId="ADAL" clId="{27B8B221-0C79-4BD7-9EC1-AFEA32CE415F}" dt="2021-03-25T14:27:42.151" v="804" actId="20577"/>
          <ac:spMkLst>
            <pc:docMk/>
            <pc:sldMk cId="2595597842" sldId="256"/>
            <ac:spMk id="54" creationId="{5F06ADEC-1A21-4E22-AC22-F5D8CA593DBB}"/>
          </ac:spMkLst>
        </pc:spChg>
        <pc:spChg chg="mod">
          <ac:chgData name="Marcos Castillo" userId="6bf5baf9-2b2b-4413-9614-96ebbbfebc31" providerId="ADAL" clId="{27B8B221-0C79-4BD7-9EC1-AFEA32CE415F}" dt="2021-03-25T12:49:42.868" v="197"/>
          <ac:spMkLst>
            <pc:docMk/>
            <pc:sldMk cId="2595597842" sldId="256"/>
            <ac:spMk id="55" creationId="{8A983981-421D-43DD-B3A1-3102B810DBA9}"/>
          </ac:spMkLst>
        </pc:spChg>
        <pc:spChg chg="mod">
          <ac:chgData name="Marcos Castillo" userId="6bf5baf9-2b2b-4413-9614-96ebbbfebc31" providerId="ADAL" clId="{27B8B221-0C79-4BD7-9EC1-AFEA32CE415F}" dt="2021-03-25T12:49:42.868" v="197"/>
          <ac:spMkLst>
            <pc:docMk/>
            <pc:sldMk cId="2595597842" sldId="256"/>
            <ac:spMk id="56" creationId="{65AE7E13-FD4D-4F6B-B9C1-158C06310B08}"/>
          </ac:spMkLst>
        </pc:spChg>
        <pc:grpChg chg="del">
          <ac:chgData name="Marcos Castillo" userId="6bf5baf9-2b2b-4413-9614-96ebbbfebc31" providerId="ADAL" clId="{27B8B221-0C79-4BD7-9EC1-AFEA32CE415F}" dt="2021-03-25T12:43:41.277" v="81" actId="165"/>
          <ac:grpSpMkLst>
            <pc:docMk/>
            <pc:sldMk cId="2595597842" sldId="256"/>
            <ac:grpSpMk id="8" creationId="{3A6D009D-93C8-418C-A896-A3E6E38FD4A1}"/>
          </ac:grpSpMkLst>
        </pc:grpChg>
        <pc:grpChg chg="mod topLvl">
          <ac:chgData name="Marcos Castillo" userId="6bf5baf9-2b2b-4413-9614-96ebbbfebc31" providerId="ADAL" clId="{27B8B221-0C79-4BD7-9EC1-AFEA32CE415F}" dt="2021-03-25T12:49:41.603" v="196" actId="164"/>
          <ac:grpSpMkLst>
            <pc:docMk/>
            <pc:sldMk cId="2595597842" sldId="256"/>
            <ac:grpSpMk id="11" creationId="{C0FB00AF-5063-4F8E-9CC0-78CEB1452E8B}"/>
          </ac:grpSpMkLst>
        </pc:grpChg>
        <pc:grpChg chg="del">
          <ac:chgData name="Marcos Castillo" userId="6bf5baf9-2b2b-4413-9614-96ebbbfebc31" providerId="ADAL" clId="{27B8B221-0C79-4BD7-9EC1-AFEA32CE415F}" dt="2021-03-25T12:43:41.277" v="81" actId="165"/>
          <ac:grpSpMkLst>
            <pc:docMk/>
            <pc:sldMk cId="2595597842" sldId="256"/>
            <ac:grpSpMk id="15" creationId="{07538FCE-532C-467E-9EBD-2F47644E3577}"/>
          </ac:grpSpMkLst>
        </pc:grpChg>
        <pc:grpChg chg="del">
          <ac:chgData name="Marcos Castillo" userId="6bf5baf9-2b2b-4413-9614-96ebbbfebc31" providerId="ADAL" clId="{27B8B221-0C79-4BD7-9EC1-AFEA32CE415F}" dt="2021-03-25T12:43:41.277" v="81" actId="165"/>
          <ac:grpSpMkLst>
            <pc:docMk/>
            <pc:sldMk cId="2595597842" sldId="256"/>
            <ac:grpSpMk id="16" creationId="{E6B83FE1-62B1-4219-A101-474F8860D339}"/>
          </ac:grpSpMkLst>
        </pc:grpChg>
        <pc:grpChg chg="mod topLvl">
          <ac:chgData name="Marcos Castillo" userId="6bf5baf9-2b2b-4413-9614-96ebbbfebc31" providerId="ADAL" clId="{27B8B221-0C79-4BD7-9EC1-AFEA32CE415F}" dt="2021-03-25T12:50:13.865" v="210" actId="164"/>
          <ac:grpSpMkLst>
            <pc:docMk/>
            <pc:sldMk cId="2595597842" sldId="256"/>
            <ac:grpSpMk id="17" creationId="{3734A52F-13F4-4441-B018-87FCA092C4D5}"/>
          </ac:grpSpMkLst>
        </pc:grpChg>
        <pc:grpChg chg="del mod">
          <ac:chgData name="Marcos Castillo" userId="6bf5baf9-2b2b-4413-9614-96ebbbfebc31" providerId="ADAL" clId="{27B8B221-0C79-4BD7-9EC1-AFEA32CE415F}" dt="2021-03-25T12:43:41.277" v="81" actId="165"/>
          <ac:grpSpMkLst>
            <pc:docMk/>
            <pc:sldMk cId="2595597842" sldId="256"/>
            <ac:grpSpMk id="21" creationId="{D3F54A5A-4050-4E3E-96D3-ED074A488414}"/>
          </ac:grpSpMkLst>
        </pc:grpChg>
        <pc:grpChg chg="mod topLvl">
          <ac:chgData name="Marcos Castillo" userId="6bf5baf9-2b2b-4413-9614-96ebbbfebc31" providerId="ADAL" clId="{27B8B221-0C79-4BD7-9EC1-AFEA32CE415F}" dt="2021-03-25T12:50:13.865" v="210" actId="164"/>
          <ac:grpSpMkLst>
            <pc:docMk/>
            <pc:sldMk cId="2595597842" sldId="256"/>
            <ac:grpSpMk id="22" creationId="{F1E74434-8438-46DE-BC63-BFCEA3DCBF0E}"/>
          </ac:grpSpMkLst>
        </pc:grpChg>
        <pc:grpChg chg="del mod">
          <ac:chgData name="Marcos Castillo" userId="6bf5baf9-2b2b-4413-9614-96ebbbfebc31" providerId="ADAL" clId="{27B8B221-0C79-4BD7-9EC1-AFEA32CE415F}" dt="2021-03-25T12:43:41.277" v="81" actId="165"/>
          <ac:grpSpMkLst>
            <pc:docMk/>
            <pc:sldMk cId="2595597842" sldId="256"/>
            <ac:grpSpMk id="26" creationId="{D3DA5177-5B4B-4007-964F-0CA28854AD87}"/>
          </ac:grpSpMkLst>
        </pc:grpChg>
        <pc:grpChg chg="mod topLvl">
          <ac:chgData name="Marcos Castillo" userId="6bf5baf9-2b2b-4413-9614-96ebbbfebc31" providerId="ADAL" clId="{27B8B221-0C79-4BD7-9EC1-AFEA32CE415F}" dt="2021-03-25T12:50:13.865" v="210" actId="164"/>
          <ac:grpSpMkLst>
            <pc:docMk/>
            <pc:sldMk cId="2595597842" sldId="256"/>
            <ac:grpSpMk id="27" creationId="{AD0D22C1-F646-4459-BCC5-8641EC5D780D}"/>
          </ac:grpSpMkLst>
        </pc:grpChg>
        <pc:grpChg chg="del mod">
          <ac:chgData name="Marcos Castillo" userId="6bf5baf9-2b2b-4413-9614-96ebbbfebc31" providerId="ADAL" clId="{27B8B221-0C79-4BD7-9EC1-AFEA32CE415F}" dt="2021-03-25T12:43:41.277" v="81" actId="165"/>
          <ac:grpSpMkLst>
            <pc:docMk/>
            <pc:sldMk cId="2595597842" sldId="256"/>
            <ac:grpSpMk id="31" creationId="{2F82917F-26CA-409B-AB51-41E912D24770}"/>
          </ac:grpSpMkLst>
        </pc:grpChg>
        <pc:grpChg chg="mod topLvl">
          <ac:chgData name="Marcos Castillo" userId="6bf5baf9-2b2b-4413-9614-96ebbbfebc31" providerId="ADAL" clId="{27B8B221-0C79-4BD7-9EC1-AFEA32CE415F}" dt="2021-03-25T12:50:13.865" v="210" actId="164"/>
          <ac:grpSpMkLst>
            <pc:docMk/>
            <pc:sldMk cId="2595597842" sldId="256"/>
            <ac:grpSpMk id="32" creationId="{4327F0B4-EC42-470F-8F83-E296D1AC7496}"/>
          </ac:grpSpMkLst>
        </pc:grpChg>
        <pc:grpChg chg="del mod">
          <ac:chgData name="Marcos Castillo" userId="6bf5baf9-2b2b-4413-9614-96ebbbfebc31" providerId="ADAL" clId="{27B8B221-0C79-4BD7-9EC1-AFEA32CE415F}" dt="2021-03-25T12:43:41.277" v="81" actId="165"/>
          <ac:grpSpMkLst>
            <pc:docMk/>
            <pc:sldMk cId="2595597842" sldId="256"/>
            <ac:grpSpMk id="36" creationId="{E4958710-5B77-4455-97DC-AF525B0EC881}"/>
          </ac:grpSpMkLst>
        </pc:grpChg>
        <pc:grpChg chg="mod topLvl">
          <ac:chgData name="Marcos Castillo" userId="6bf5baf9-2b2b-4413-9614-96ebbbfebc31" providerId="ADAL" clId="{27B8B221-0C79-4BD7-9EC1-AFEA32CE415F}" dt="2021-03-25T12:50:13.865" v="210" actId="164"/>
          <ac:grpSpMkLst>
            <pc:docMk/>
            <pc:sldMk cId="2595597842" sldId="256"/>
            <ac:grpSpMk id="37" creationId="{D8D281EA-4538-4ED3-9D69-615D3972EAAA}"/>
          </ac:grpSpMkLst>
        </pc:grpChg>
        <pc:grpChg chg="del mod">
          <ac:chgData name="Marcos Castillo" userId="6bf5baf9-2b2b-4413-9614-96ebbbfebc31" providerId="ADAL" clId="{27B8B221-0C79-4BD7-9EC1-AFEA32CE415F}" dt="2021-03-25T12:43:41.277" v="81" actId="165"/>
          <ac:grpSpMkLst>
            <pc:docMk/>
            <pc:sldMk cId="2595597842" sldId="256"/>
            <ac:grpSpMk id="41" creationId="{1BB32738-A669-4827-AFA6-C96D8E7C065B}"/>
          </ac:grpSpMkLst>
        </pc:grpChg>
        <pc:grpChg chg="mod topLvl">
          <ac:chgData name="Marcos Castillo" userId="6bf5baf9-2b2b-4413-9614-96ebbbfebc31" providerId="ADAL" clId="{27B8B221-0C79-4BD7-9EC1-AFEA32CE415F}" dt="2021-03-25T12:50:13.865" v="210" actId="164"/>
          <ac:grpSpMkLst>
            <pc:docMk/>
            <pc:sldMk cId="2595597842" sldId="256"/>
            <ac:grpSpMk id="42" creationId="{1D83EB68-C8FB-4B7C-B086-25DB93CE0D20}"/>
          </ac:grpSpMkLst>
        </pc:grpChg>
        <pc:grpChg chg="add del mod">
          <ac:chgData name="Marcos Castillo" userId="6bf5baf9-2b2b-4413-9614-96ebbbfebc31" providerId="ADAL" clId="{27B8B221-0C79-4BD7-9EC1-AFEA32CE415F}" dt="2021-03-25T12:49:32.885" v="195"/>
          <ac:grpSpMkLst>
            <pc:docMk/>
            <pc:sldMk cId="2595597842" sldId="256"/>
            <ac:grpSpMk id="47" creationId="{2721F562-12BC-4BE3-A5A2-A87B184C6827}"/>
          </ac:grpSpMkLst>
        </pc:grpChg>
        <pc:grpChg chg="add mod">
          <ac:chgData name="Marcos Castillo" userId="6bf5baf9-2b2b-4413-9614-96ebbbfebc31" providerId="ADAL" clId="{27B8B221-0C79-4BD7-9EC1-AFEA32CE415F}" dt="2021-03-25T12:50:13.865" v="210" actId="164"/>
          <ac:grpSpMkLst>
            <pc:docMk/>
            <pc:sldMk cId="2595597842" sldId="256"/>
            <ac:grpSpMk id="51" creationId="{AB1A6D0B-08A1-4C67-9718-133512ADF696}"/>
          </ac:grpSpMkLst>
        </pc:grpChg>
        <pc:grpChg chg="add mod">
          <ac:chgData name="Marcos Castillo" userId="6bf5baf9-2b2b-4413-9614-96ebbbfebc31" providerId="ADAL" clId="{27B8B221-0C79-4BD7-9EC1-AFEA32CE415F}" dt="2021-03-25T12:50:13.865" v="210" actId="164"/>
          <ac:grpSpMkLst>
            <pc:docMk/>
            <pc:sldMk cId="2595597842" sldId="256"/>
            <ac:grpSpMk id="52" creationId="{D671DE66-5525-4574-A15C-28F86484B8D6}"/>
          </ac:grpSpMkLst>
        </pc:grpChg>
        <pc:grpChg chg="mod">
          <ac:chgData name="Marcos Castillo" userId="6bf5baf9-2b2b-4413-9614-96ebbbfebc31" providerId="ADAL" clId="{27B8B221-0C79-4BD7-9EC1-AFEA32CE415F}" dt="2021-03-25T12:49:42.868" v="197"/>
          <ac:grpSpMkLst>
            <pc:docMk/>
            <pc:sldMk cId="2595597842" sldId="256"/>
            <ac:grpSpMk id="53" creationId="{C0115CA8-5739-41AB-AD06-628A2C455A78}"/>
          </ac:grpSpMkLst>
        </pc:grpChg>
        <pc:grpChg chg="add mod">
          <ac:chgData name="Marcos Castillo" userId="6bf5baf9-2b2b-4413-9614-96ebbbfebc31" providerId="ADAL" clId="{27B8B221-0C79-4BD7-9EC1-AFEA32CE415F}" dt="2021-03-25T13:29:06.356" v="293" actId="1038"/>
          <ac:grpSpMkLst>
            <pc:docMk/>
            <pc:sldMk cId="2595597842" sldId="256"/>
            <ac:grpSpMk id="57" creationId="{FB26D108-B216-4F83-9FE7-796EC6C1D205}"/>
          </ac:grpSpMkLst>
        </pc:grpChg>
        <pc:picChg chg="del">
          <ac:chgData name="Marcos Castillo" userId="6bf5baf9-2b2b-4413-9614-96ebbbfebc31" providerId="ADAL" clId="{27B8B221-0C79-4BD7-9EC1-AFEA32CE415F}" dt="2021-03-25T12:49:24.026" v="191" actId="478"/>
          <ac:picMkLst>
            <pc:docMk/>
            <pc:sldMk cId="2595597842" sldId="256"/>
            <ac:picMk id="6" creationId="{5BB49316-ABD2-4BB1-A614-B7F739BA209A}"/>
          </ac:picMkLst>
        </pc:picChg>
      </pc:sldChg>
      <pc:sldChg chg="addSp delSp modSp new mod ord">
        <pc:chgData name="Marcos Castillo" userId="6bf5baf9-2b2b-4413-9614-96ebbbfebc31" providerId="ADAL" clId="{27B8B221-0C79-4BD7-9EC1-AFEA32CE415F}" dt="2021-03-25T20:17:42.391" v="1385" actId="20577"/>
        <pc:sldMkLst>
          <pc:docMk/>
          <pc:sldMk cId="893444506" sldId="257"/>
        </pc:sldMkLst>
        <pc:spChg chg="del">
          <ac:chgData name="Marcos Castillo" userId="6bf5baf9-2b2b-4413-9614-96ebbbfebc31" providerId="ADAL" clId="{27B8B221-0C79-4BD7-9EC1-AFEA32CE415F}" dt="2021-03-25T12:39:07.842" v="4" actId="478"/>
          <ac:spMkLst>
            <pc:docMk/>
            <pc:sldMk cId="893444506" sldId="257"/>
            <ac:spMk id="2" creationId="{1E8FE5C3-DF6A-46B9-BE45-9C556CC66347}"/>
          </ac:spMkLst>
        </pc:spChg>
        <pc:spChg chg="del">
          <ac:chgData name="Marcos Castillo" userId="6bf5baf9-2b2b-4413-9614-96ebbbfebc31" providerId="ADAL" clId="{27B8B221-0C79-4BD7-9EC1-AFEA32CE415F}" dt="2021-03-25T12:39:07.842" v="4" actId="478"/>
          <ac:spMkLst>
            <pc:docMk/>
            <pc:sldMk cId="893444506" sldId="257"/>
            <ac:spMk id="3" creationId="{84CDB767-30F1-48A5-88EB-EDA4C97E0A44}"/>
          </ac:spMkLst>
        </pc:spChg>
        <pc:spChg chg="mod topLvl">
          <ac:chgData name="Marcos Castillo" userId="6bf5baf9-2b2b-4413-9614-96ebbbfebc31" providerId="ADAL" clId="{27B8B221-0C79-4BD7-9EC1-AFEA32CE415F}" dt="2021-03-25T18:32:39.875" v="1076" actId="164"/>
          <ac:spMkLst>
            <pc:docMk/>
            <pc:sldMk cId="893444506" sldId="257"/>
            <ac:spMk id="6" creationId="{0A0F4FF8-341B-401D-AE1D-282B0E30B47C}"/>
          </ac:spMkLst>
        </pc:spChg>
        <pc:spChg chg="mod ord topLvl">
          <ac:chgData name="Marcos Castillo" userId="6bf5baf9-2b2b-4413-9614-96ebbbfebc31" providerId="ADAL" clId="{27B8B221-0C79-4BD7-9EC1-AFEA32CE415F}" dt="2021-03-25T18:40:55.255" v="1159" actId="14100"/>
          <ac:spMkLst>
            <pc:docMk/>
            <pc:sldMk cId="893444506" sldId="257"/>
            <ac:spMk id="7" creationId="{7B3AC0C2-09EF-481C-885F-C666D0A8E49B}"/>
          </ac:spMkLst>
        </pc:spChg>
        <pc:spChg chg="add mod topLvl">
          <ac:chgData name="Marcos Castillo" userId="6bf5baf9-2b2b-4413-9614-96ebbbfebc31" providerId="ADAL" clId="{27B8B221-0C79-4BD7-9EC1-AFEA32CE415F}" dt="2021-03-25T18:27:57.772" v="937" actId="164"/>
          <ac:spMkLst>
            <pc:docMk/>
            <pc:sldMk cId="893444506" sldId="257"/>
            <ac:spMk id="8" creationId="{1D09FFB6-495F-4B9C-9AD5-FC6A3CCD2385}"/>
          </ac:spMkLst>
        </pc:spChg>
        <pc:spChg chg="add mod topLvl">
          <ac:chgData name="Marcos Castillo" userId="6bf5baf9-2b2b-4413-9614-96ebbbfebc31" providerId="ADAL" clId="{27B8B221-0C79-4BD7-9EC1-AFEA32CE415F}" dt="2021-03-25T18:42:27.800" v="1185" actId="12788"/>
          <ac:spMkLst>
            <pc:docMk/>
            <pc:sldMk cId="893444506" sldId="257"/>
            <ac:spMk id="9" creationId="{DA63BE82-00B1-442A-905E-430077929669}"/>
          </ac:spMkLst>
        </pc:spChg>
        <pc:spChg chg="mod topLvl">
          <ac:chgData name="Marcos Castillo" userId="6bf5baf9-2b2b-4413-9614-96ebbbfebc31" providerId="ADAL" clId="{27B8B221-0C79-4BD7-9EC1-AFEA32CE415F}" dt="2021-03-25T18:27:57.772" v="937" actId="164"/>
          <ac:spMkLst>
            <pc:docMk/>
            <pc:sldMk cId="893444506" sldId="257"/>
            <ac:spMk id="14" creationId="{25ED42B9-5BA6-491C-86BE-5C2DCA81FEED}"/>
          </ac:spMkLst>
        </pc:spChg>
        <pc:spChg chg="mod topLvl">
          <ac:chgData name="Marcos Castillo" userId="6bf5baf9-2b2b-4413-9614-96ebbbfebc31" providerId="ADAL" clId="{27B8B221-0C79-4BD7-9EC1-AFEA32CE415F}" dt="2021-03-25T18:42:51.494" v="1190" actId="164"/>
          <ac:spMkLst>
            <pc:docMk/>
            <pc:sldMk cId="893444506" sldId="257"/>
            <ac:spMk id="15" creationId="{BB4E23FE-57A7-495C-BA15-C5D4ADEFC56E}"/>
          </ac:spMkLst>
        </pc:spChg>
        <pc:spChg chg="mod topLvl">
          <ac:chgData name="Marcos Castillo" userId="6bf5baf9-2b2b-4413-9614-96ebbbfebc31" providerId="ADAL" clId="{27B8B221-0C79-4BD7-9EC1-AFEA32CE415F}" dt="2021-03-25T18:32:39.875" v="1076" actId="164"/>
          <ac:spMkLst>
            <pc:docMk/>
            <pc:sldMk cId="893444506" sldId="257"/>
            <ac:spMk id="16" creationId="{01F3CEEE-ACEF-4513-B948-58A020845EDA}"/>
          </ac:spMkLst>
        </pc:spChg>
        <pc:spChg chg="del mod topLvl">
          <ac:chgData name="Marcos Castillo" userId="6bf5baf9-2b2b-4413-9614-96ebbbfebc31" providerId="ADAL" clId="{27B8B221-0C79-4BD7-9EC1-AFEA32CE415F}" dt="2021-03-25T18:33:10.854" v="1080" actId="478"/>
          <ac:spMkLst>
            <pc:docMk/>
            <pc:sldMk cId="893444506" sldId="257"/>
            <ac:spMk id="17" creationId="{0F294EBC-DF45-425E-89F0-1BB8C0E81ED6}"/>
          </ac:spMkLst>
        </pc:spChg>
        <pc:spChg chg="mod topLvl">
          <ac:chgData name="Marcos Castillo" userId="6bf5baf9-2b2b-4413-9614-96ebbbfebc31" providerId="ADAL" clId="{27B8B221-0C79-4BD7-9EC1-AFEA32CE415F}" dt="2021-03-25T18:27:57.772" v="937" actId="164"/>
          <ac:spMkLst>
            <pc:docMk/>
            <pc:sldMk cId="893444506" sldId="257"/>
            <ac:spMk id="21" creationId="{8C2E1FEB-A019-4D46-80CB-C2DBF1C12CFC}"/>
          </ac:spMkLst>
        </pc:spChg>
        <pc:spChg chg="mod topLvl">
          <ac:chgData name="Marcos Castillo" userId="6bf5baf9-2b2b-4413-9614-96ebbbfebc31" providerId="ADAL" clId="{27B8B221-0C79-4BD7-9EC1-AFEA32CE415F}" dt="2021-03-25T18:42:51.494" v="1190" actId="164"/>
          <ac:spMkLst>
            <pc:docMk/>
            <pc:sldMk cId="893444506" sldId="257"/>
            <ac:spMk id="22" creationId="{BE74D979-2FC8-4CB3-88AE-2E62F78CC217}"/>
          </ac:spMkLst>
        </pc:spChg>
        <pc:spChg chg="mod topLvl">
          <ac:chgData name="Marcos Castillo" userId="6bf5baf9-2b2b-4413-9614-96ebbbfebc31" providerId="ADAL" clId="{27B8B221-0C79-4BD7-9EC1-AFEA32CE415F}" dt="2021-03-25T18:32:39.875" v="1076" actId="164"/>
          <ac:spMkLst>
            <pc:docMk/>
            <pc:sldMk cId="893444506" sldId="257"/>
            <ac:spMk id="23" creationId="{C1E1EBE8-FA97-4F8A-8A46-459DD9C5D031}"/>
          </ac:spMkLst>
        </pc:spChg>
        <pc:spChg chg="del mod topLvl">
          <ac:chgData name="Marcos Castillo" userId="6bf5baf9-2b2b-4413-9614-96ebbbfebc31" providerId="ADAL" clId="{27B8B221-0C79-4BD7-9EC1-AFEA32CE415F}" dt="2021-03-25T18:33:10.854" v="1080" actId="478"/>
          <ac:spMkLst>
            <pc:docMk/>
            <pc:sldMk cId="893444506" sldId="257"/>
            <ac:spMk id="24" creationId="{BBD400CA-E23B-4B49-8071-068CD910D0B1}"/>
          </ac:spMkLst>
        </pc:spChg>
        <pc:spChg chg="mod topLvl">
          <ac:chgData name="Marcos Castillo" userId="6bf5baf9-2b2b-4413-9614-96ebbbfebc31" providerId="ADAL" clId="{27B8B221-0C79-4BD7-9EC1-AFEA32CE415F}" dt="2021-03-25T18:27:57.772" v="937" actId="164"/>
          <ac:spMkLst>
            <pc:docMk/>
            <pc:sldMk cId="893444506" sldId="257"/>
            <ac:spMk id="28" creationId="{7891DD19-42E9-4C51-BEBA-681C6628F9E6}"/>
          </ac:spMkLst>
        </pc:spChg>
        <pc:spChg chg="mod topLvl">
          <ac:chgData name="Marcos Castillo" userId="6bf5baf9-2b2b-4413-9614-96ebbbfebc31" providerId="ADAL" clId="{27B8B221-0C79-4BD7-9EC1-AFEA32CE415F}" dt="2021-03-25T18:42:51.494" v="1190" actId="164"/>
          <ac:spMkLst>
            <pc:docMk/>
            <pc:sldMk cId="893444506" sldId="257"/>
            <ac:spMk id="29" creationId="{07F63524-3530-480B-A861-9A9B96A59886}"/>
          </ac:spMkLst>
        </pc:spChg>
        <pc:spChg chg="mod topLvl">
          <ac:chgData name="Marcos Castillo" userId="6bf5baf9-2b2b-4413-9614-96ebbbfebc31" providerId="ADAL" clId="{27B8B221-0C79-4BD7-9EC1-AFEA32CE415F}" dt="2021-03-25T18:32:39.875" v="1076" actId="164"/>
          <ac:spMkLst>
            <pc:docMk/>
            <pc:sldMk cId="893444506" sldId="257"/>
            <ac:spMk id="30" creationId="{84ADA82A-A778-4EE3-BEA6-21CC45EA81CC}"/>
          </ac:spMkLst>
        </pc:spChg>
        <pc:spChg chg="del mod topLvl">
          <ac:chgData name="Marcos Castillo" userId="6bf5baf9-2b2b-4413-9614-96ebbbfebc31" providerId="ADAL" clId="{27B8B221-0C79-4BD7-9EC1-AFEA32CE415F}" dt="2021-03-25T18:33:10.854" v="1080" actId="478"/>
          <ac:spMkLst>
            <pc:docMk/>
            <pc:sldMk cId="893444506" sldId="257"/>
            <ac:spMk id="31" creationId="{96A2DC3E-83F9-4A31-BC56-432507EEE5D1}"/>
          </ac:spMkLst>
        </pc:spChg>
        <pc:spChg chg="mod topLvl">
          <ac:chgData name="Marcos Castillo" userId="6bf5baf9-2b2b-4413-9614-96ebbbfebc31" providerId="ADAL" clId="{27B8B221-0C79-4BD7-9EC1-AFEA32CE415F}" dt="2021-03-25T18:27:57.772" v="937" actId="164"/>
          <ac:spMkLst>
            <pc:docMk/>
            <pc:sldMk cId="893444506" sldId="257"/>
            <ac:spMk id="35" creationId="{59F5AC3A-9B12-4702-ABA4-21414B488A65}"/>
          </ac:spMkLst>
        </pc:spChg>
        <pc:spChg chg="mod topLvl">
          <ac:chgData name="Marcos Castillo" userId="6bf5baf9-2b2b-4413-9614-96ebbbfebc31" providerId="ADAL" clId="{27B8B221-0C79-4BD7-9EC1-AFEA32CE415F}" dt="2021-03-25T18:42:51.494" v="1190" actId="164"/>
          <ac:spMkLst>
            <pc:docMk/>
            <pc:sldMk cId="893444506" sldId="257"/>
            <ac:spMk id="36" creationId="{7A0F0748-9C3A-47AA-B61C-DADD6FCDB9FB}"/>
          </ac:spMkLst>
        </pc:spChg>
        <pc:spChg chg="mod topLvl">
          <ac:chgData name="Marcos Castillo" userId="6bf5baf9-2b2b-4413-9614-96ebbbfebc31" providerId="ADAL" clId="{27B8B221-0C79-4BD7-9EC1-AFEA32CE415F}" dt="2021-03-25T18:32:39.875" v="1076" actId="164"/>
          <ac:spMkLst>
            <pc:docMk/>
            <pc:sldMk cId="893444506" sldId="257"/>
            <ac:spMk id="37" creationId="{E2CDBBA7-470A-4595-9DF6-BD38D46EFB9B}"/>
          </ac:spMkLst>
        </pc:spChg>
        <pc:spChg chg="del mod topLvl">
          <ac:chgData name="Marcos Castillo" userId="6bf5baf9-2b2b-4413-9614-96ebbbfebc31" providerId="ADAL" clId="{27B8B221-0C79-4BD7-9EC1-AFEA32CE415F}" dt="2021-03-25T18:33:10.854" v="1080" actId="478"/>
          <ac:spMkLst>
            <pc:docMk/>
            <pc:sldMk cId="893444506" sldId="257"/>
            <ac:spMk id="38" creationId="{EB522F93-B9D7-46A7-AC73-049BED2427A9}"/>
          </ac:spMkLst>
        </pc:spChg>
        <pc:spChg chg="mod topLvl">
          <ac:chgData name="Marcos Castillo" userId="6bf5baf9-2b2b-4413-9614-96ebbbfebc31" providerId="ADAL" clId="{27B8B221-0C79-4BD7-9EC1-AFEA32CE415F}" dt="2021-03-25T18:27:57.772" v="937" actId="164"/>
          <ac:spMkLst>
            <pc:docMk/>
            <pc:sldMk cId="893444506" sldId="257"/>
            <ac:spMk id="42" creationId="{0DF883B4-892D-48B8-81E6-EC59F629D807}"/>
          </ac:spMkLst>
        </pc:spChg>
        <pc:spChg chg="mod topLvl">
          <ac:chgData name="Marcos Castillo" userId="6bf5baf9-2b2b-4413-9614-96ebbbfebc31" providerId="ADAL" clId="{27B8B221-0C79-4BD7-9EC1-AFEA32CE415F}" dt="2021-03-25T18:42:51.494" v="1190" actId="164"/>
          <ac:spMkLst>
            <pc:docMk/>
            <pc:sldMk cId="893444506" sldId="257"/>
            <ac:spMk id="43" creationId="{FC5711F0-AA02-4E9E-91B1-7DFD4DB7FDA3}"/>
          </ac:spMkLst>
        </pc:spChg>
        <pc:spChg chg="mod topLvl">
          <ac:chgData name="Marcos Castillo" userId="6bf5baf9-2b2b-4413-9614-96ebbbfebc31" providerId="ADAL" clId="{27B8B221-0C79-4BD7-9EC1-AFEA32CE415F}" dt="2021-03-25T18:32:39.875" v="1076" actId="164"/>
          <ac:spMkLst>
            <pc:docMk/>
            <pc:sldMk cId="893444506" sldId="257"/>
            <ac:spMk id="44" creationId="{8F1D4845-D748-4879-97D9-1F9521AC7FED}"/>
          </ac:spMkLst>
        </pc:spChg>
        <pc:spChg chg="del mod topLvl">
          <ac:chgData name="Marcos Castillo" userId="6bf5baf9-2b2b-4413-9614-96ebbbfebc31" providerId="ADAL" clId="{27B8B221-0C79-4BD7-9EC1-AFEA32CE415F}" dt="2021-03-25T18:33:10.854" v="1080" actId="478"/>
          <ac:spMkLst>
            <pc:docMk/>
            <pc:sldMk cId="893444506" sldId="257"/>
            <ac:spMk id="45" creationId="{C5ED07F3-50F4-4987-9BB9-B55070669882}"/>
          </ac:spMkLst>
        </pc:spChg>
        <pc:spChg chg="mod topLvl">
          <ac:chgData name="Marcos Castillo" userId="6bf5baf9-2b2b-4413-9614-96ebbbfebc31" providerId="ADAL" clId="{27B8B221-0C79-4BD7-9EC1-AFEA32CE415F}" dt="2021-03-25T18:27:57.772" v="937" actId="164"/>
          <ac:spMkLst>
            <pc:docMk/>
            <pc:sldMk cId="893444506" sldId="257"/>
            <ac:spMk id="49" creationId="{5E341201-9B13-4284-A9B5-B3A795DD2032}"/>
          </ac:spMkLst>
        </pc:spChg>
        <pc:spChg chg="mod topLvl">
          <ac:chgData name="Marcos Castillo" userId="6bf5baf9-2b2b-4413-9614-96ebbbfebc31" providerId="ADAL" clId="{27B8B221-0C79-4BD7-9EC1-AFEA32CE415F}" dt="2021-03-25T18:42:51.494" v="1190" actId="164"/>
          <ac:spMkLst>
            <pc:docMk/>
            <pc:sldMk cId="893444506" sldId="257"/>
            <ac:spMk id="50" creationId="{0B135A0E-48BF-4C3B-9D20-67B9F18B3936}"/>
          </ac:spMkLst>
        </pc:spChg>
        <pc:spChg chg="mod topLvl">
          <ac:chgData name="Marcos Castillo" userId="6bf5baf9-2b2b-4413-9614-96ebbbfebc31" providerId="ADAL" clId="{27B8B221-0C79-4BD7-9EC1-AFEA32CE415F}" dt="2021-03-25T18:32:39.875" v="1076" actId="164"/>
          <ac:spMkLst>
            <pc:docMk/>
            <pc:sldMk cId="893444506" sldId="257"/>
            <ac:spMk id="51" creationId="{4E1C2EB6-6B2A-4A2E-B636-A7B8F450D139}"/>
          </ac:spMkLst>
        </pc:spChg>
        <pc:spChg chg="del mod topLvl">
          <ac:chgData name="Marcos Castillo" userId="6bf5baf9-2b2b-4413-9614-96ebbbfebc31" providerId="ADAL" clId="{27B8B221-0C79-4BD7-9EC1-AFEA32CE415F}" dt="2021-03-25T18:33:10.854" v="1080" actId="478"/>
          <ac:spMkLst>
            <pc:docMk/>
            <pc:sldMk cId="893444506" sldId="257"/>
            <ac:spMk id="52" creationId="{DCD75854-1FBE-4CEA-87DA-A8AC33C46DB5}"/>
          </ac:spMkLst>
        </pc:spChg>
        <pc:spChg chg="mod topLvl">
          <ac:chgData name="Marcos Castillo" userId="6bf5baf9-2b2b-4413-9614-96ebbbfebc31" providerId="ADAL" clId="{27B8B221-0C79-4BD7-9EC1-AFEA32CE415F}" dt="2021-03-25T18:27:57.772" v="937" actId="164"/>
          <ac:spMkLst>
            <pc:docMk/>
            <pc:sldMk cId="893444506" sldId="257"/>
            <ac:spMk id="56" creationId="{54F2ABA3-0669-4721-9FC9-98148EA16740}"/>
          </ac:spMkLst>
        </pc:spChg>
        <pc:spChg chg="mod topLvl">
          <ac:chgData name="Marcos Castillo" userId="6bf5baf9-2b2b-4413-9614-96ebbbfebc31" providerId="ADAL" clId="{27B8B221-0C79-4BD7-9EC1-AFEA32CE415F}" dt="2021-03-25T18:42:51.494" v="1190" actId="164"/>
          <ac:spMkLst>
            <pc:docMk/>
            <pc:sldMk cId="893444506" sldId="257"/>
            <ac:spMk id="57" creationId="{35EF7E52-EB86-4E1C-99EF-C2C35B607CD9}"/>
          </ac:spMkLst>
        </pc:spChg>
        <pc:spChg chg="mod topLvl">
          <ac:chgData name="Marcos Castillo" userId="6bf5baf9-2b2b-4413-9614-96ebbbfebc31" providerId="ADAL" clId="{27B8B221-0C79-4BD7-9EC1-AFEA32CE415F}" dt="2021-03-25T18:32:39.875" v="1076" actId="164"/>
          <ac:spMkLst>
            <pc:docMk/>
            <pc:sldMk cId="893444506" sldId="257"/>
            <ac:spMk id="58" creationId="{1C54351D-90A3-47F6-B7CC-9013089DDFB8}"/>
          </ac:spMkLst>
        </pc:spChg>
        <pc:spChg chg="del mod topLvl">
          <ac:chgData name="Marcos Castillo" userId="6bf5baf9-2b2b-4413-9614-96ebbbfebc31" providerId="ADAL" clId="{27B8B221-0C79-4BD7-9EC1-AFEA32CE415F}" dt="2021-03-25T18:33:10.854" v="1080" actId="478"/>
          <ac:spMkLst>
            <pc:docMk/>
            <pc:sldMk cId="893444506" sldId="257"/>
            <ac:spMk id="59" creationId="{8860C72E-A0CC-4901-B681-BC57C9D1E840}"/>
          </ac:spMkLst>
        </pc:spChg>
        <pc:spChg chg="add mod">
          <ac:chgData name="Marcos Castillo" userId="6bf5baf9-2b2b-4413-9614-96ebbbfebc31" providerId="ADAL" clId="{27B8B221-0C79-4BD7-9EC1-AFEA32CE415F}" dt="2021-03-25T20:17:42.391" v="1385" actId="20577"/>
          <ac:spMkLst>
            <pc:docMk/>
            <pc:sldMk cId="893444506" sldId="257"/>
            <ac:spMk id="61" creationId="{AEFF7BB8-7410-4126-9B1B-A6440C98A341}"/>
          </ac:spMkLst>
        </pc:spChg>
        <pc:spChg chg="add mod">
          <ac:chgData name="Marcos Castillo" userId="6bf5baf9-2b2b-4413-9614-96ebbbfebc31" providerId="ADAL" clId="{27B8B221-0C79-4BD7-9EC1-AFEA32CE415F}" dt="2021-03-25T18:32:39.875" v="1076" actId="164"/>
          <ac:spMkLst>
            <pc:docMk/>
            <pc:sldMk cId="893444506" sldId="257"/>
            <ac:spMk id="63" creationId="{D530F4A4-C844-4A61-8DD5-114BD0CC3BF4}"/>
          </ac:spMkLst>
        </pc:spChg>
        <pc:spChg chg="add mod">
          <ac:chgData name="Marcos Castillo" userId="6bf5baf9-2b2b-4413-9614-96ebbbfebc31" providerId="ADAL" clId="{27B8B221-0C79-4BD7-9EC1-AFEA32CE415F}" dt="2021-03-25T18:32:39.875" v="1076" actId="164"/>
          <ac:spMkLst>
            <pc:docMk/>
            <pc:sldMk cId="893444506" sldId="257"/>
            <ac:spMk id="64" creationId="{05BEEA64-0EBC-4EB7-B172-3C0E0666E84C}"/>
          </ac:spMkLst>
        </pc:spChg>
        <pc:spChg chg="add mod ord">
          <ac:chgData name="Marcos Castillo" userId="6bf5baf9-2b2b-4413-9614-96ebbbfebc31" providerId="ADAL" clId="{27B8B221-0C79-4BD7-9EC1-AFEA32CE415F}" dt="2021-03-25T18:40:55.255" v="1159" actId="14100"/>
          <ac:spMkLst>
            <pc:docMk/>
            <pc:sldMk cId="893444506" sldId="257"/>
            <ac:spMk id="66" creationId="{130BCD6E-0575-4479-93E6-62F99E1F1355}"/>
          </ac:spMkLst>
        </pc:spChg>
        <pc:spChg chg="add mod ord">
          <ac:chgData name="Marcos Castillo" userId="6bf5baf9-2b2b-4413-9614-96ebbbfebc31" providerId="ADAL" clId="{27B8B221-0C79-4BD7-9EC1-AFEA32CE415F}" dt="2021-03-25T18:40:55.255" v="1159" actId="14100"/>
          <ac:spMkLst>
            <pc:docMk/>
            <pc:sldMk cId="893444506" sldId="257"/>
            <ac:spMk id="67" creationId="{974F1BFE-8F2F-4A46-BEC2-C15FACC6F620}"/>
          </ac:spMkLst>
        </pc:spChg>
        <pc:spChg chg="add mod ord">
          <ac:chgData name="Marcos Castillo" userId="6bf5baf9-2b2b-4413-9614-96ebbbfebc31" providerId="ADAL" clId="{27B8B221-0C79-4BD7-9EC1-AFEA32CE415F}" dt="2021-03-25T18:40:55.255" v="1159" actId="14100"/>
          <ac:spMkLst>
            <pc:docMk/>
            <pc:sldMk cId="893444506" sldId="257"/>
            <ac:spMk id="68" creationId="{80C53523-994C-4BA7-9D44-140B9B2B4E09}"/>
          </ac:spMkLst>
        </pc:spChg>
        <pc:spChg chg="add mod ord">
          <ac:chgData name="Marcos Castillo" userId="6bf5baf9-2b2b-4413-9614-96ebbbfebc31" providerId="ADAL" clId="{27B8B221-0C79-4BD7-9EC1-AFEA32CE415F}" dt="2021-03-25T18:40:55.255" v="1159" actId="14100"/>
          <ac:spMkLst>
            <pc:docMk/>
            <pc:sldMk cId="893444506" sldId="257"/>
            <ac:spMk id="69" creationId="{8601C362-B27B-42AC-AE09-C69544321947}"/>
          </ac:spMkLst>
        </pc:spChg>
        <pc:spChg chg="add mod ord">
          <ac:chgData name="Marcos Castillo" userId="6bf5baf9-2b2b-4413-9614-96ebbbfebc31" providerId="ADAL" clId="{27B8B221-0C79-4BD7-9EC1-AFEA32CE415F}" dt="2021-03-25T18:40:55.255" v="1159" actId="14100"/>
          <ac:spMkLst>
            <pc:docMk/>
            <pc:sldMk cId="893444506" sldId="257"/>
            <ac:spMk id="70" creationId="{9D99D117-2DF6-48EB-9CF7-A096D9B844E4}"/>
          </ac:spMkLst>
        </pc:spChg>
        <pc:spChg chg="add mod ord">
          <ac:chgData name="Marcos Castillo" userId="6bf5baf9-2b2b-4413-9614-96ebbbfebc31" providerId="ADAL" clId="{27B8B221-0C79-4BD7-9EC1-AFEA32CE415F}" dt="2021-03-25T18:40:55.255" v="1159" actId="14100"/>
          <ac:spMkLst>
            <pc:docMk/>
            <pc:sldMk cId="893444506" sldId="257"/>
            <ac:spMk id="71" creationId="{3FF4A966-7043-46AA-9947-B8761BE5E520}"/>
          </ac:spMkLst>
        </pc:spChg>
        <pc:spChg chg="add mod ord">
          <ac:chgData name="Marcos Castillo" userId="6bf5baf9-2b2b-4413-9614-96ebbbfebc31" providerId="ADAL" clId="{27B8B221-0C79-4BD7-9EC1-AFEA32CE415F}" dt="2021-03-25T18:40:55.255" v="1159" actId="14100"/>
          <ac:spMkLst>
            <pc:docMk/>
            <pc:sldMk cId="893444506" sldId="257"/>
            <ac:spMk id="72" creationId="{C4D1D94D-DEED-4239-ADA5-1EC8373AFE17}"/>
          </ac:spMkLst>
        </pc:spChg>
        <pc:spChg chg="add mod ord">
          <ac:chgData name="Marcos Castillo" userId="6bf5baf9-2b2b-4413-9614-96ebbbfebc31" providerId="ADAL" clId="{27B8B221-0C79-4BD7-9EC1-AFEA32CE415F}" dt="2021-03-25T18:40:55.255" v="1159" actId="14100"/>
          <ac:spMkLst>
            <pc:docMk/>
            <pc:sldMk cId="893444506" sldId="257"/>
            <ac:spMk id="73" creationId="{ED76CB99-C562-410C-A327-8B824C0C436B}"/>
          </ac:spMkLst>
        </pc:spChg>
        <pc:spChg chg="add mod ord">
          <ac:chgData name="Marcos Castillo" userId="6bf5baf9-2b2b-4413-9614-96ebbbfebc31" providerId="ADAL" clId="{27B8B221-0C79-4BD7-9EC1-AFEA32CE415F}" dt="2021-03-25T18:40:55.255" v="1159" actId="14100"/>
          <ac:spMkLst>
            <pc:docMk/>
            <pc:sldMk cId="893444506" sldId="257"/>
            <ac:spMk id="74" creationId="{FF4FB5A8-20A1-4433-983D-D1DEE59E2403}"/>
          </ac:spMkLst>
        </pc:spChg>
        <pc:spChg chg="mod topLvl">
          <ac:chgData name="Marcos Castillo" userId="6bf5baf9-2b2b-4413-9614-96ebbbfebc31" providerId="ADAL" clId="{27B8B221-0C79-4BD7-9EC1-AFEA32CE415F}" dt="2021-03-25T18:42:51.494" v="1190" actId="164"/>
          <ac:spMkLst>
            <pc:docMk/>
            <pc:sldMk cId="893444506" sldId="257"/>
            <ac:spMk id="85" creationId="{3AFC15A0-DC6F-4F37-8B34-C4D3785C80F1}"/>
          </ac:spMkLst>
        </pc:spChg>
        <pc:spChg chg="mod topLvl">
          <ac:chgData name="Marcos Castillo" userId="6bf5baf9-2b2b-4413-9614-96ebbbfebc31" providerId="ADAL" clId="{27B8B221-0C79-4BD7-9EC1-AFEA32CE415F}" dt="2021-03-25T18:42:51.494" v="1190" actId="164"/>
          <ac:spMkLst>
            <pc:docMk/>
            <pc:sldMk cId="893444506" sldId="257"/>
            <ac:spMk id="88" creationId="{93FF9417-6CC4-4789-ACD0-4C462D55B38E}"/>
          </ac:spMkLst>
        </pc:spChg>
        <pc:spChg chg="add del mod">
          <ac:chgData name="Marcos Castillo" userId="6bf5baf9-2b2b-4413-9614-96ebbbfebc31" providerId="ADAL" clId="{27B8B221-0C79-4BD7-9EC1-AFEA32CE415F}" dt="2021-03-25T19:08:32.128" v="1252" actId="478"/>
          <ac:spMkLst>
            <pc:docMk/>
            <pc:sldMk cId="893444506" sldId="257"/>
            <ac:spMk id="90" creationId="{988A96B3-DB11-4E4B-B03E-6938A0BBD50E}"/>
          </ac:spMkLst>
        </pc:spChg>
        <pc:grpChg chg="add del mod">
          <ac:chgData name="Marcos Castillo" userId="6bf5baf9-2b2b-4413-9614-96ebbbfebc31" providerId="ADAL" clId="{27B8B221-0C79-4BD7-9EC1-AFEA32CE415F}" dt="2021-03-25T18:41:05.645" v="1161" actId="165"/>
          <ac:grpSpMkLst>
            <pc:docMk/>
            <pc:sldMk cId="893444506" sldId="257"/>
            <ac:grpSpMk id="2" creationId="{D9AA4DF0-EB9D-4AE7-8341-48AF06627D2E}"/>
          </ac:grpSpMkLst>
        </pc:grpChg>
        <pc:grpChg chg="add del mod">
          <ac:chgData name="Marcos Castillo" userId="6bf5baf9-2b2b-4413-9614-96ebbbfebc31" providerId="ADAL" clId="{27B8B221-0C79-4BD7-9EC1-AFEA32CE415F}" dt="2021-03-25T18:33:35.261" v="1084" actId="478"/>
          <ac:grpSpMkLst>
            <pc:docMk/>
            <pc:sldMk cId="893444506" sldId="257"/>
            <ac:grpSpMk id="3" creationId="{7166A800-457B-469C-AC2A-8C504FA864B6}"/>
          </ac:grpSpMkLst>
        </pc:grpChg>
        <pc:grpChg chg="add del mod topLvl">
          <ac:chgData name="Marcos Castillo" userId="6bf5baf9-2b2b-4413-9614-96ebbbfebc31" providerId="ADAL" clId="{27B8B221-0C79-4BD7-9EC1-AFEA32CE415F}" dt="2021-03-25T18:28:13.189" v="939" actId="165"/>
          <ac:grpSpMkLst>
            <pc:docMk/>
            <pc:sldMk cId="893444506" sldId="257"/>
            <ac:grpSpMk id="5" creationId="{30F60AE9-94D9-421A-813C-E8BAB4FE4E55}"/>
          </ac:grpSpMkLst>
        </pc:grpChg>
        <pc:grpChg chg="add del mod topLvl">
          <ac:chgData name="Marcos Castillo" userId="6bf5baf9-2b2b-4413-9614-96ebbbfebc31" providerId="ADAL" clId="{27B8B221-0C79-4BD7-9EC1-AFEA32CE415F}" dt="2021-03-25T18:27:41.494" v="934" actId="165"/>
          <ac:grpSpMkLst>
            <pc:docMk/>
            <pc:sldMk cId="893444506" sldId="257"/>
            <ac:grpSpMk id="10" creationId="{12A8FE45-128F-4069-9366-73593F004259}"/>
          </ac:grpSpMkLst>
        </pc:grpChg>
        <pc:grpChg chg="add del mod topLvl">
          <ac:chgData name="Marcos Castillo" userId="6bf5baf9-2b2b-4413-9614-96ebbbfebc31" providerId="ADAL" clId="{27B8B221-0C79-4BD7-9EC1-AFEA32CE415F}" dt="2021-03-25T18:27:41.494" v="934" actId="165"/>
          <ac:grpSpMkLst>
            <pc:docMk/>
            <pc:sldMk cId="893444506" sldId="257"/>
            <ac:grpSpMk id="11" creationId="{FE05D4CC-970C-4A55-ACD3-0976218B485E}"/>
          </ac:grpSpMkLst>
        </pc:grpChg>
        <pc:grpChg chg="del mod topLvl">
          <ac:chgData name="Marcos Castillo" userId="6bf5baf9-2b2b-4413-9614-96ebbbfebc31" providerId="ADAL" clId="{27B8B221-0C79-4BD7-9EC1-AFEA32CE415F}" dt="2021-03-25T18:28:13.189" v="939" actId="165"/>
          <ac:grpSpMkLst>
            <pc:docMk/>
            <pc:sldMk cId="893444506" sldId="257"/>
            <ac:grpSpMk id="13" creationId="{03CE412E-FA5D-4D77-AF70-263A9D05062F}"/>
          </ac:grpSpMkLst>
        </pc:grpChg>
        <pc:grpChg chg="add del mod topLvl">
          <ac:chgData name="Marcos Castillo" userId="6bf5baf9-2b2b-4413-9614-96ebbbfebc31" providerId="ADAL" clId="{27B8B221-0C79-4BD7-9EC1-AFEA32CE415F}" dt="2021-03-25T18:27:41.494" v="934" actId="165"/>
          <ac:grpSpMkLst>
            <pc:docMk/>
            <pc:sldMk cId="893444506" sldId="257"/>
            <ac:grpSpMk id="18" creationId="{F31B4D5A-8D82-4149-AAEA-94A79B73BD19}"/>
          </ac:grpSpMkLst>
        </pc:grpChg>
        <pc:grpChg chg="del mod topLvl">
          <ac:chgData name="Marcos Castillo" userId="6bf5baf9-2b2b-4413-9614-96ebbbfebc31" providerId="ADAL" clId="{27B8B221-0C79-4BD7-9EC1-AFEA32CE415F}" dt="2021-03-25T18:28:13.189" v="939" actId="165"/>
          <ac:grpSpMkLst>
            <pc:docMk/>
            <pc:sldMk cId="893444506" sldId="257"/>
            <ac:grpSpMk id="20" creationId="{48A828EC-06D1-4227-8EFD-C09FE68219E3}"/>
          </ac:grpSpMkLst>
        </pc:grpChg>
        <pc:grpChg chg="add del mod topLvl">
          <ac:chgData name="Marcos Castillo" userId="6bf5baf9-2b2b-4413-9614-96ebbbfebc31" providerId="ADAL" clId="{27B8B221-0C79-4BD7-9EC1-AFEA32CE415F}" dt="2021-03-25T18:27:41.494" v="934" actId="165"/>
          <ac:grpSpMkLst>
            <pc:docMk/>
            <pc:sldMk cId="893444506" sldId="257"/>
            <ac:grpSpMk id="25" creationId="{7DCD3C00-FEC5-425D-ABBB-14125E846718}"/>
          </ac:grpSpMkLst>
        </pc:grpChg>
        <pc:grpChg chg="del mod topLvl">
          <ac:chgData name="Marcos Castillo" userId="6bf5baf9-2b2b-4413-9614-96ebbbfebc31" providerId="ADAL" clId="{27B8B221-0C79-4BD7-9EC1-AFEA32CE415F}" dt="2021-03-25T18:28:13.189" v="939" actId="165"/>
          <ac:grpSpMkLst>
            <pc:docMk/>
            <pc:sldMk cId="893444506" sldId="257"/>
            <ac:grpSpMk id="27" creationId="{6DBDC6AB-5D75-476E-BD3F-548626BFFF38}"/>
          </ac:grpSpMkLst>
        </pc:grpChg>
        <pc:grpChg chg="add del mod topLvl">
          <ac:chgData name="Marcos Castillo" userId="6bf5baf9-2b2b-4413-9614-96ebbbfebc31" providerId="ADAL" clId="{27B8B221-0C79-4BD7-9EC1-AFEA32CE415F}" dt="2021-03-25T18:27:41.494" v="934" actId="165"/>
          <ac:grpSpMkLst>
            <pc:docMk/>
            <pc:sldMk cId="893444506" sldId="257"/>
            <ac:grpSpMk id="32" creationId="{9ED30589-1C44-4BEB-8829-1B642518B44F}"/>
          </ac:grpSpMkLst>
        </pc:grpChg>
        <pc:grpChg chg="del mod topLvl">
          <ac:chgData name="Marcos Castillo" userId="6bf5baf9-2b2b-4413-9614-96ebbbfebc31" providerId="ADAL" clId="{27B8B221-0C79-4BD7-9EC1-AFEA32CE415F}" dt="2021-03-25T18:28:13.189" v="939" actId="165"/>
          <ac:grpSpMkLst>
            <pc:docMk/>
            <pc:sldMk cId="893444506" sldId="257"/>
            <ac:grpSpMk id="34" creationId="{0CEBAD79-5070-4AC6-8CFE-784A68FB2B48}"/>
          </ac:grpSpMkLst>
        </pc:grpChg>
        <pc:grpChg chg="add del mod topLvl">
          <ac:chgData name="Marcos Castillo" userId="6bf5baf9-2b2b-4413-9614-96ebbbfebc31" providerId="ADAL" clId="{27B8B221-0C79-4BD7-9EC1-AFEA32CE415F}" dt="2021-03-25T18:27:41.494" v="934" actId="165"/>
          <ac:grpSpMkLst>
            <pc:docMk/>
            <pc:sldMk cId="893444506" sldId="257"/>
            <ac:grpSpMk id="39" creationId="{6B0EEDA8-975A-4C1E-9014-667E73BFAD1D}"/>
          </ac:grpSpMkLst>
        </pc:grpChg>
        <pc:grpChg chg="del mod topLvl">
          <ac:chgData name="Marcos Castillo" userId="6bf5baf9-2b2b-4413-9614-96ebbbfebc31" providerId="ADAL" clId="{27B8B221-0C79-4BD7-9EC1-AFEA32CE415F}" dt="2021-03-25T18:28:13.189" v="939" actId="165"/>
          <ac:grpSpMkLst>
            <pc:docMk/>
            <pc:sldMk cId="893444506" sldId="257"/>
            <ac:grpSpMk id="41" creationId="{83E9BB95-865A-4977-A246-D7B9C3447D97}"/>
          </ac:grpSpMkLst>
        </pc:grpChg>
        <pc:grpChg chg="add del mod topLvl">
          <ac:chgData name="Marcos Castillo" userId="6bf5baf9-2b2b-4413-9614-96ebbbfebc31" providerId="ADAL" clId="{27B8B221-0C79-4BD7-9EC1-AFEA32CE415F}" dt="2021-03-25T18:27:41.494" v="934" actId="165"/>
          <ac:grpSpMkLst>
            <pc:docMk/>
            <pc:sldMk cId="893444506" sldId="257"/>
            <ac:grpSpMk id="46" creationId="{7A00E785-B501-4DBF-89B5-18287FEB87C8}"/>
          </ac:grpSpMkLst>
        </pc:grpChg>
        <pc:grpChg chg="del mod topLvl">
          <ac:chgData name="Marcos Castillo" userId="6bf5baf9-2b2b-4413-9614-96ebbbfebc31" providerId="ADAL" clId="{27B8B221-0C79-4BD7-9EC1-AFEA32CE415F}" dt="2021-03-25T18:28:13.189" v="939" actId="165"/>
          <ac:grpSpMkLst>
            <pc:docMk/>
            <pc:sldMk cId="893444506" sldId="257"/>
            <ac:grpSpMk id="48" creationId="{F6B7FE5F-71CC-47D3-B147-FB029DEE8DD8}"/>
          </ac:grpSpMkLst>
        </pc:grpChg>
        <pc:grpChg chg="add del mod topLvl">
          <ac:chgData name="Marcos Castillo" userId="6bf5baf9-2b2b-4413-9614-96ebbbfebc31" providerId="ADAL" clId="{27B8B221-0C79-4BD7-9EC1-AFEA32CE415F}" dt="2021-03-25T18:27:41.494" v="934" actId="165"/>
          <ac:grpSpMkLst>
            <pc:docMk/>
            <pc:sldMk cId="893444506" sldId="257"/>
            <ac:grpSpMk id="53" creationId="{1B820C2D-3E0B-4AF3-9BAC-EDDD383E7A29}"/>
          </ac:grpSpMkLst>
        </pc:grpChg>
        <pc:grpChg chg="del mod topLvl">
          <ac:chgData name="Marcos Castillo" userId="6bf5baf9-2b2b-4413-9614-96ebbbfebc31" providerId="ADAL" clId="{27B8B221-0C79-4BD7-9EC1-AFEA32CE415F}" dt="2021-03-25T18:28:13.189" v="939" actId="165"/>
          <ac:grpSpMkLst>
            <pc:docMk/>
            <pc:sldMk cId="893444506" sldId="257"/>
            <ac:grpSpMk id="55" creationId="{64688008-0EC9-447F-B0E7-9C4A01293F89}"/>
          </ac:grpSpMkLst>
        </pc:grpChg>
        <pc:grpChg chg="add del mod">
          <ac:chgData name="Marcos Castillo" userId="6bf5baf9-2b2b-4413-9614-96ebbbfebc31" providerId="ADAL" clId="{27B8B221-0C79-4BD7-9EC1-AFEA32CE415F}" dt="2021-03-25T18:27:28.830" v="933" actId="165"/>
          <ac:grpSpMkLst>
            <pc:docMk/>
            <pc:sldMk cId="893444506" sldId="257"/>
            <ac:grpSpMk id="60" creationId="{D0113235-9FA7-42AF-98AA-31CB05E876DF}"/>
          </ac:grpSpMkLst>
        </pc:grpChg>
        <pc:grpChg chg="add del mod">
          <ac:chgData name="Marcos Castillo" userId="6bf5baf9-2b2b-4413-9614-96ebbbfebc31" providerId="ADAL" clId="{27B8B221-0C79-4BD7-9EC1-AFEA32CE415F}" dt="2021-03-25T18:33:07.875" v="1079" actId="165"/>
          <ac:grpSpMkLst>
            <pc:docMk/>
            <pc:sldMk cId="893444506" sldId="257"/>
            <ac:grpSpMk id="62" creationId="{795F9E33-5527-4DB3-B414-7BD4229623C0}"/>
          </ac:grpSpMkLst>
        </pc:grpChg>
        <pc:grpChg chg="add del mod">
          <ac:chgData name="Marcos Castillo" userId="6bf5baf9-2b2b-4413-9614-96ebbbfebc31" providerId="ADAL" clId="{27B8B221-0C79-4BD7-9EC1-AFEA32CE415F}" dt="2021-03-25T18:34:56.333" v="1113" actId="21"/>
          <ac:grpSpMkLst>
            <pc:docMk/>
            <pc:sldMk cId="893444506" sldId="257"/>
            <ac:grpSpMk id="65" creationId="{889B6E63-2D05-47B6-BF51-0C51FD284F43}"/>
          </ac:grpSpMkLst>
        </pc:grpChg>
        <pc:grpChg chg="add mod">
          <ac:chgData name="Marcos Castillo" userId="6bf5baf9-2b2b-4413-9614-96ebbbfebc31" providerId="ADAL" clId="{27B8B221-0C79-4BD7-9EC1-AFEA32CE415F}" dt="2021-03-25T18:42:51.494" v="1190" actId="164"/>
          <ac:grpSpMkLst>
            <pc:docMk/>
            <pc:sldMk cId="893444506" sldId="257"/>
            <ac:grpSpMk id="75" creationId="{690F70B7-752D-4717-92E7-1462115E28A4}"/>
          </ac:grpSpMkLst>
        </pc:grpChg>
        <pc:grpChg chg="add del mod">
          <ac:chgData name="Marcos Castillo" userId="6bf5baf9-2b2b-4413-9614-96ebbbfebc31" providerId="ADAL" clId="{27B8B221-0C79-4BD7-9EC1-AFEA32CE415F}" dt="2021-03-25T18:42:33.657" v="1186" actId="165"/>
          <ac:grpSpMkLst>
            <pc:docMk/>
            <pc:sldMk cId="893444506" sldId="257"/>
            <ac:grpSpMk id="76" creationId="{0BD13346-BA74-4505-92ED-92A793871C6F}"/>
          </ac:grpSpMkLst>
        </pc:grpChg>
        <pc:grpChg chg="add del mod">
          <ac:chgData name="Marcos Castillo" userId="6bf5baf9-2b2b-4413-9614-96ebbbfebc31" providerId="ADAL" clId="{27B8B221-0C79-4BD7-9EC1-AFEA32CE415F}" dt="2021-03-25T18:42:33.657" v="1186" actId="165"/>
          <ac:grpSpMkLst>
            <pc:docMk/>
            <pc:sldMk cId="893444506" sldId="257"/>
            <ac:grpSpMk id="77" creationId="{B5F1AFED-4535-4FCE-8617-AFA85D8A83F3}"/>
          </ac:grpSpMkLst>
        </pc:grpChg>
        <pc:grpChg chg="add del mod">
          <ac:chgData name="Marcos Castillo" userId="6bf5baf9-2b2b-4413-9614-96ebbbfebc31" providerId="ADAL" clId="{27B8B221-0C79-4BD7-9EC1-AFEA32CE415F}" dt="2021-03-25T18:42:33.657" v="1186" actId="165"/>
          <ac:grpSpMkLst>
            <pc:docMk/>
            <pc:sldMk cId="893444506" sldId="257"/>
            <ac:grpSpMk id="78" creationId="{B1C0554B-1246-47BA-9123-675103EB07A9}"/>
          </ac:grpSpMkLst>
        </pc:grpChg>
        <pc:grpChg chg="add del mod">
          <ac:chgData name="Marcos Castillo" userId="6bf5baf9-2b2b-4413-9614-96ebbbfebc31" providerId="ADAL" clId="{27B8B221-0C79-4BD7-9EC1-AFEA32CE415F}" dt="2021-03-25T18:42:33.657" v="1186" actId="165"/>
          <ac:grpSpMkLst>
            <pc:docMk/>
            <pc:sldMk cId="893444506" sldId="257"/>
            <ac:grpSpMk id="79" creationId="{B3BA8FA7-2095-4872-BC54-5F9943E56B9E}"/>
          </ac:grpSpMkLst>
        </pc:grpChg>
        <pc:grpChg chg="add del mod">
          <ac:chgData name="Marcos Castillo" userId="6bf5baf9-2b2b-4413-9614-96ebbbfebc31" providerId="ADAL" clId="{27B8B221-0C79-4BD7-9EC1-AFEA32CE415F}" dt="2021-03-25T18:42:33.657" v="1186" actId="165"/>
          <ac:grpSpMkLst>
            <pc:docMk/>
            <pc:sldMk cId="893444506" sldId="257"/>
            <ac:grpSpMk id="80" creationId="{C1914E92-8C3D-4F50-8438-1652D302217A}"/>
          </ac:grpSpMkLst>
        </pc:grpChg>
        <pc:grpChg chg="add del mod">
          <ac:chgData name="Marcos Castillo" userId="6bf5baf9-2b2b-4413-9614-96ebbbfebc31" providerId="ADAL" clId="{27B8B221-0C79-4BD7-9EC1-AFEA32CE415F}" dt="2021-03-25T18:42:33.657" v="1186" actId="165"/>
          <ac:grpSpMkLst>
            <pc:docMk/>
            <pc:sldMk cId="893444506" sldId="257"/>
            <ac:grpSpMk id="81" creationId="{3336BE6D-1E9E-4DE3-A7A3-C7845C4530A2}"/>
          </ac:grpSpMkLst>
        </pc:grpChg>
        <pc:grpChg chg="add del mod">
          <ac:chgData name="Marcos Castillo" userId="6bf5baf9-2b2b-4413-9614-96ebbbfebc31" providerId="ADAL" clId="{27B8B221-0C79-4BD7-9EC1-AFEA32CE415F}" dt="2021-03-25T18:42:33.657" v="1186" actId="165"/>
          <ac:grpSpMkLst>
            <pc:docMk/>
            <pc:sldMk cId="893444506" sldId="257"/>
            <ac:grpSpMk id="82" creationId="{45DA00E7-3698-4279-8D60-82D214BD2B35}"/>
          </ac:grpSpMkLst>
        </pc:grpChg>
        <pc:grpChg chg="add del mod">
          <ac:chgData name="Marcos Castillo" userId="6bf5baf9-2b2b-4413-9614-96ebbbfebc31" providerId="ADAL" clId="{27B8B221-0C79-4BD7-9EC1-AFEA32CE415F}" dt="2021-03-25T18:42:33.657" v="1186" actId="165"/>
          <ac:grpSpMkLst>
            <pc:docMk/>
            <pc:sldMk cId="893444506" sldId="257"/>
            <ac:grpSpMk id="83" creationId="{F91E87CF-F8FC-45D4-AD53-3B32B00D20EA}"/>
          </ac:grpSpMkLst>
        </pc:grpChg>
        <pc:grpChg chg="add del mod">
          <ac:chgData name="Marcos Castillo" userId="6bf5baf9-2b2b-4413-9614-96ebbbfebc31" providerId="ADAL" clId="{27B8B221-0C79-4BD7-9EC1-AFEA32CE415F}" dt="2021-03-25T18:42:33.657" v="1186" actId="165"/>
          <ac:grpSpMkLst>
            <pc:docMk/>
            <pc:sldMk cId="893444506" sldId="257"/>
            <ac:grpSpMk id="86" creationId="{B1A797B4-10EC-4BC9-9269-5B46BED2746A}"/>
          </ac:grpSpMkLst>
        </pc:grpChg>
        <pc:grpChg chg="add mod">
          <ac:chgData name="Marcos Castillo" userId="6bf5baf9-2b2b-4413-9614-96ebbbfebc31" providerId="ADAL" clId="{27B8B221-0C79-4BD7-9EC1-AFEA32CE415F}" dt="2021-03-25T18:42:51.494" v="1190" actId="164"/>
          <ac:grpSpMkLst>
            <pc:docMk/>
            <pc:sldMk cId="893444506" sldId="257"/>
            <ac:grpSpMk id="89" creationId="{5B2B0253-1397-4D11-9D89-F9FB1D49D1F1}"/>
          </ac:grpSpMkLst>
        </pc:grpChg>
        <pc:picChg chg="add mod topLvl">
          <ac:chgData name="Marcos Castillo" userId="6bf5baf9-2b2b-4413-9614-96ebbbfebc31" providerId="ADAL" clId="{27B8B221-0C79-4BD7-9EC1-AFEA32CE415F}" dt="2021-03-25T18:42:27.800" v="1185" actId="12788"/>
          <ac:picMkLst>
            <pc:docMk/>
            <pc:sldMk cId="893444506" sldId="257"/>
            <ac:picMk id="4" creationId="{12A74F65-520C-4D08-91D7-E7EF2C8A4BD1}"/>
          </ac:picMkLst>
        </pc:picChg>
        <pc:picChg chg="mod topLvl">
          <ac:chgData name="Marcos Castillo" userId="6bf5baf9-2b2b-4413-9614-96ebbbfebc31" providerId="ADAL" clId="{27B8B221-0C79-4BD7-9EC1-AFEA32CE415F}" dt="2021-03-25T18:42:51.494" v="1190" actId="164"/>
          <ac:picMkLst>
            <pc:docMk/>
            <pc:sldMk cId="893444506" sldId="257"/>
            <ac:picMk id="12" creationId="{3CADD221-1636-4516-A5CC-83DF92BDE81F}"/>
          </ac:picMkLst>
        </pc:picChg>
        <pc:picChg chg="mod topLvl">
          <ac:chgData name="Marcos Castillo" userId="6bf5baf9-2b2b-4413-9614-96ebbbfebc31" providerId="ADAL" clId="{27B8B221-0C79-4BD7-9EC1-AFEA32CE415F}" dt="2021-03-25T18:42:51.494" v="1190" actId="164"/>
          <ac:picMkLst>
            <pc:docMk/>
            <pc:sldMk cId="893444506" sldId="257"/>
            <ac:picMk id="19" creationId="{66FF6DAE-B934-4E8E-BB17-270BD6FF3B64}"/>
          </ac:picMkLst>
        </pc:picChg>
        <pc:picChg chg="mod topLvl">
          <ac:chgData name="Marcos Castillo" userId="6bf5baf9-2b2b-4413-9614-96ebbbfebc31" providerId="ADAL" clId="{27B8B221-0C79-4BD7-9EC1-AFEA32CE415F}" dt="2021-03-25T18:42:51.494" v="1190" actId="164"/>
          <ac:picMkLst>
            <pc:docMk/>
            <pc:sldMk cId="893444506" sldId="257"/>
            <ac:picMk id="26" creationId="{079B75D3-9D06-448E-B702-BC4C5D5917AE}"/>
          </ac:picMkLst>
        </pc:picChg>
        <pc:picChg chg="mod topLvl">
          <ac:chgData name="Marcos Castillo" userId="6bf5baf9-2b2b-4413-9614-96ebbbfebc31" providerId="ADAL" clId="{27B8B221-0C79-4BD7-9EC1-AFEA32CE415F}" dt="2021-03-25T18:42:51.494" v="1190" actId="164"/>
          <ac:picMkLst>
            <pc:docMk/>
            <pc:sldMk cId="893444506" sldId="257"/>
            <ac:picMk id="33" creationId="{28E16CEB-5EA6-4F2E-87D9-AD23879F87FB}"/>
          </ac:picMkLst>
        </pc:picChg>
        <pc:picChg chg="mod topLvl">
          <ac:chgData name="Marcos Castillo" userId="6bf5baf9-2b2b-4413-9614-96ebbbfebc31" providerId="ADAL" clId="{27B8B221-0C79-4BD7-9EC1-AFEA32CE415F}" dt="2021-03-25T18:42:51.494" v="1190" actId="164"/>
          <ac:picMkLst>
            <pc:docMk/>
            <pc:sldMk cId="893444506" sldId="257"/>
            <ac:picMk id="40" creationId="{542CCE6F-2A44-46BE-823E-A8C7E746FDB0}"/>
          </ac:picMkLst>
        </pc:picChg>
        <pc:picChg chg="mod topLvl">
          <ac:chgData name="Marcos Castillo" userId="6bf5baf9-2b2b-4413-9614-96ebbbfebc31" providerId="ADAL" clId="{27B8B221-0C79-4BD7-9EC1-AFEA32CE415F}" dt="2021-03-25T18:42:51.494" v="1190" actId="164"/>
          <ac:picMkLst>
            <pc:docMk/>
            <pc:sldMk cId="893444506" sldId="257"/>
            <ac:picMk id="47" creationId="{7E5C3A90-6825-4799-95DB-46ADC6046A54}"/>
          </ac:picMkLst>
        </pc:picChg>
        <pc:picChg chg="mod topLvl">
          <ac:chgData name="Marcos Castillo" userId="6bf5baf9-2b2b-4413-9614-96ebbbfebc31" providerId="ADAL" clId="{27B8B221-0C79-4BD7-9EC1-AFEA32CE415F}" dt="2021-03-25T18:42:51.494" v="1190" actId="164"/>
          <ac:picMkLst>
            <pc:docMk/>
            <pc:sldMk cId="893444506" sldId="257"/>
            <ac:picMk id="54" creationId="{D69337EC-1E77-4BE8-8255-B80404D5A207}"/>
          </ac:picMkLst>
        </pc:picChg>
        <pc:picChg chg="mod topLvl">
          <ac:chgData name="Marcos Castillo" userId="6bf5baf9-2b2b-4413-9614-96ebbbfebc31" providerId="ADAL" clId="{27B8B221-0C79-4BD7-9EC1-AFEA32CE415F}" dt="2021-03-25T18:42:51.494" v="1190" actId="164"/>
          <ac:picMkLst>
            <pc:docMk/>
            <pc:sldMk cId="893444506" sldId="257"/>
            <ac:picMk id="84" creationId="{9D691E33-C733-47D9-ADE5-850B605CC8FA}"/>
          </ac:picMkLst>
        </pc:picChg>
        <pc:picChg chg="mod topLvl">
          <ac:chgData name="Marcos Castillo" userId="6bf5baf9-2b2b-4413-9614-96ebbbfebc31" providerId="ADAL" clId="{27B8B221-0C79-4BD7-9EC1-AFEA32CE415F}" dt="2021-03-25T18:42:51.494" v="1190" actId="164"/>
          <ac:picMkLst>
            <pc:docMk/>
            <pc:sldMk cId="893444506" sldId="257"/>
            <ac:picMk id="87" creationId="{4A1D6449-1DA7-4533-80A4-006790B0657E}"/>
          </ac:picMkLst>
        </pc:picChg>
      </pc:sldChg>
      <pc:sldChg chg="addSp delSp modSp add mod modClrScheme chgLayout">
        <pc:chgData name="Marcos Castillo" userId="6bf5baf9-2b2b-4413-9614-96ebbbfebc31" providerId="ADAL" clId="{27B8B221-0C79-4BD7-9EC1-AFEA32CE415F}" dt="2021-03-25T20:18:00.966" v="1389" actId="14100"/>
        <pc:sldMkLst>
          <pc:docMk/>
          <pc:sldMk cId="1162035510" sldId="258"/>
        </pc:sldMkLst>
        <pc:spChg chg="add del mod">
          <ac:chgData name="Marcos Castillo" userId="6bf5baf9-2b2b-4413-9614-96ebbbfebc31" providerId="ADAL" clId="{27B8B221-0C79-4BD7-9EC1-AFEA32CE415F}" dt="2021-03-25T18:51:46.322" v="1249" actId="21"/>
          <ac:spMkLst>
            <pc:docMk/>
            <pc:sldMk cId="1162035510" sldId="258"/>
            <ac:spMk id="3" creationId="{29B69446-4F69-4BA7-9888-15BBCCDC09C6}"/>
          </ac:spMkLst>
        </pc:spChg>
        <pc:spChg chg="mod">
          <ac:chgData name="Marcos Castillo" userId="6bf5baf9-2b2b-4413-9614-96ebbbfebc31" providerId="ADAL" clId="{27B8B221-0C79-4BD7-9EC1-AFEA32CE415F}" dt="2021-03-25T18:46:47.836" v="1217" actId="164"/>
          <ac:spMkLst>
            <pc:docMk/>
            <pc:sldMk cId="1162035510" sldId="258"/>
            <ac:spMk id="7" creationId="{7B3AC0C2-09EF-481C-885F-C666D0A8E49B}"/>
          </ac:spMkLst>
        </pc:spChg>
        <pc:spChg chg="mod">
          <ac:chgData name="Marcos Castillo" userId="6bf5baf9-2b2b-4413-9614-96ebbbfebc31" providerId="ADAL" clId="{27B8B221-0C79-4BD7-9EC1-AFEA32CE415F}" dt="2021-03-25T20:18:00.966" v="1389" actId="14100"/>
          <ac:spMkLst>
            <pc:docMk/>
            <pc:sldMk cId="1162035510" sldId="258"/>
            <ac:spMk id="61" creationId="{AEFF7BB8-7410-4126-9B1B-A6440C98A341}"/>
          </ac:spMkLst>
        </pc:spChg>
        <pc:spChg chg="mod">
          <ac:chgData name="Marcos Castillo" userId="6bf5baf9-2b2b-4413-9614-96ebbbfebc31" providerId="ADAL" clId="{27B8B221-0C79-4BD7-9EC1-AFEA32CE415F}" dt="2021-03-25T18:46:47.836" v="1217" actId="164"/>
          <ac:spMkLst>
            <pc:docMk/>
            <pc:sldMk cId="1162035510" sldId="258"/>
            <ac:spMk id="66" creationId="{130BCD6E-0575-4479-93E6-62F99E1F1355}"/>
          </ac:spMkLst>
        </pc:spChg>
        <pc:spChg chg="mod">
          <ac:chgData name="Marcos Castillo" userId="6bf5baf9-2b2b-4413-9614-96ebbbfebc31" providerId="ADAL" clId="{27B8B221-0C79-4BD7-9EC1-AFEA32CE415F}" dt="2021-03-25T18:46:47.836" v="1217" actId="164"/>
          <ac:spMkLst>
            <pc:docMk/>
            <pc:sldMk cId="1162035510" sldId="258"/>
            <ac:spMk id="67" creationId="{974F1BFE-8F2F-4A46-BEC2-C15FACC6F620}"/>
          </ac:spMkLst>
        </pc:spChg>
        <pc:spChg chg="mod">
          <ac:chgData name="Marcos Castillo" userId="6bf5baf9-2b2b-4413-9614-96ebbbfebc31" providerId="ADAL" clId="{27B8B221-0C79-4BD7-9EC1-AFEA32CE415F}" dt="2021-03-25T18:46:47.836" v="1217" actId="164"/>
          <ac:spMkLst>
            <pc:docMk/>
            <pc:sldMk cId="1162035510" sldId="258"/>
            <ac:spMk id="68" creationId="{80C53523-994C-4BA7-9D44-140B9B2B4E09}"/>
          </ac:spMkLst>
        </pc:spChg>
        <pc:spChg chg="mod">
          <ac:chgData name="Marcos Castillo" userId="6bf5baf9-2b2b-4413-9614-96ebbbfebc31" providerId="ADAL" clId="{27B8B221-0C79-4BD7-9EC1-AFEA32CE415F}" dt="2021-03-25T18:46:47.836" v="1217" actId="164"/>
          <ac:spMkLst>
            <pc:docMk/>
            <pc:sldMk cId="1162035510" sldId="258"/>
            <ac:spMk id="69" creationId="{8601C362-B27B-42AC-AE09-C69544321947}"/>
          </ac:spMkLst>
        </pc:spChg>
        <pc:spChg chg="mod">
          <ac:chgData name="Marcos Castillo" userId="6bf5baf9-2b2b-4413-9614-96ebbbfebc31" providerId="ADAL" clId="{27B8B221-0C79-4BD7-9EC1-AFEA32CE415F}" dt="2021-03-25T18:46:47.836" v="1217" actId="164"/>
          <ac:spMkLst>
            <pc:docMk/>
            <pc:sldMk cId="1162035510" sldId="258"/>
            <ac:spMk id="70" creationId="{9D99D117-2DF6-48EB-9CF7-A096D9B844E4}"/>
          </ac:spMkLst>
        </pc:spChg>
        <pc:spChg chg="mod">
          <ac:chgData name="Marcos Castillo" userId="6bf5baf9-2b2b-4413-9614-96ebbbfebc31" providerId="ADAL" clId="{27B8B221-0C79-4BD7-9EC1-AFEA32CE415F}" dt="2021-03-25T18:46:47.836" v="1217" actId="164"/>
          <ac:spMkLst>
            <pc:docMk/>
            <pc:sldMk cId="1162035510" sldId="258"/>
            <ac:spMk id="71" creationId="{3FF4A966-7043-46AA-9947-B8761BE5E520}"/>
          </ac:spMkLst>
        </pc:spChg>
        <pc:spChg chg="mod">
          <ac:chgData name="Marcos Castillo" userId="6bf5baf9-2b2b-4413-9614-96ebbbfebc31" providerId="ADAL" clId="{27B8B221-0C79-4BD7-9EC1-AFEA32CE415F}" dt="2021-03-25T18:46:47.836" v="1217" actId="164"/>
          <ac:spMkLst>
            <pc:docMk/>
            <pc:sldMk cId="1162035510" sldId="258"/>
            <ac:spMk id="72" creationId="{C4D1D94D-DEED-4239-ADA5-1EC8373AFE17}"/>
          </ac:spMkLst>
        </pc:spChg>
        <pc:spChg chg="mod">
          <ac:chgData name="Marcos Castillo" userId="6bf5baf9-2b2b-4413-9614-96ebbbfebc31" providerId="ADAL" clId="{27B8B221-0C79-4BD7-9EC1-AFEA32CE415F}" dt="2021-03-25T18:46:47.836" v="1217" actId="164"/>
          <ac:spMkLst>
            <pc:docMk/>
            <pc:sldMk cId="1162035510" sldId="258"/>
            <ac:spMk id="73" creationId="{ED76CB99-C562-410C-A327-8B824C0C436B}"/>
          </ac:spMkLst>
        </pc:spChg>
        <pc:spChg chg="mod">
          <ac:chgData name="Marcos Castillo" userId="6bf5baf9-2b2b-4413-9614-96ebbbfebc31" providerId="ADAL" clId="{27B8B221-0C79-4BD7-9EC1-AFEA32CE415F}" dt="2021-03-25T18:46:47.836" v="1217" actId="164"/>
          <ac:spMkLst>
            <pc:docMk/>
            <pc:sldMk cId="1162035510" sldId="258"/>
            <ac:spMk id="74" creationId="{FF4FB5A8-20A1-4433-983D-D1DEE59E2403}"/>
          </ac:spMkLst>
        </pc:spChg>
        <pc:grpChg chg="add mod">
          <ac:chgData name="Marcos Castillo" userId="6bf5baf9-2b2b-4413-9614-96ebbbfebc31" providerId="ADAL" clId="{27B8B221-0C79-4BD7-9EC1-AFEA32CE415F}" dt="2021-03-25T18:48:25.582" v="1231" actId="14100"/>
          <ac:grpSpMkLst>
            <pc:docMk/>
            <pc:sldMk cId="1162035510" sldId="258"/>
            <ac:grpSpMk id="2" creationId="{D70918F5-05CD-4C2E-8BBB-1DC94CAA8EB0}"/>
          </ac:grpSpMkLst>
        </pc:grpChg>
        <pc:grpChg chg="del">
          <ac:chgData name="Marcos Castillo" userId="6bf5baf9-2b2b-4413-9614-96ebbbfebc31" providerId="ADAL" clId="{27B8B221-0C79-4BD7-9EC1-AFEA32CE415F}" dt="2021-03-25T18:43:15.159" v="1192" actId="478"/>
          <ac:grpSpMkLst>
            <pc:docMk/>
            <pc:sldMk cId="1162035510" sldId="258"/>
            <ac:grpSpMk id="89" creationId="{5B2B0253-1397-4D11-9D89-F9FB1D49D1F1}"/>
          </ac:grpSpMkLst>
        </pc:grpChg>
      </pc:sldChg>
      <pc:sldMasterChg chg="modSldLayout">
        <pc:chgData name="Marcos Castillo" userId="6bf5baf9-2b2b-4413-9614-96ebbbfebc31" providerId="ADAL" clId="{27B8B221-0C79-4BD7-9EC1-AFEA32CE415F}" dt="2021-03-25T20:07:51.357" v="1253" actId="165"/>
        <pc:sldMasterMkLst>
          <pc:docMk/>
          <pc:sldMasterMk cId="1736755232" sldId="2147483660"/>
        </pc:sldMasterMkLst>
        <pc:sldLayoutChg chg="addSp delSp modSp mod">
          <pc:chgData name="Marcos Castillo" userId="6bf5baf9-2b2b-4413-9614-96ebbbfebc31" providerId="ADAL" clId="{27B8B221-0C79-4BD7-9EC1-AFEA32CE415F}" dt="2021-03-25T20:07:51.357" v="1253" actId="165"/>
          <pc:sldLayoutMkLst>
            <pc:docMk/>
            <pc:sldMasterMk cId="1736755232" sldId="2147483660"/>
            <pc:sldLayoutMk cId="906880330" sldId="2147483662"/>
          </pc:sldLayoutMkLst>
          <pc:spChg chg="del">
            <ac:chgData name="Marcos Castillo" userId="6bf5baf9-2b2b-4413-9614-96ebbbfebc31" providerId="ADAL" clId="{27B8B221-0C79-4BD7-9EC1-AFEA32CE415F}" dt="2021-03-25T18:35:10.086" v="1114" actId="478"/>
            <ac:spMkLst>
              <pc:docMk/>
              <pc:sldMasterMk cId="1736755232" sldId="2147483660"/>
              <pc:sldLayoutMk cId="906880330" sldId="2147483662"/>
              <ac:spMk id="2" creationId="{00000000-0000-0000-0000-000000000000}"/>
            </ac:spMkLst>
          </pc:spChg>
          <pc:spChg chg="del">
            <ac:chgData name="Marcos Castillo" userId="6bf5baf9-2b2b-4413-9614-96ebbbfebc31" providerId="ADAL" clId="{27B8B221-0C79-4BD7-9EC1-AFEA32CE415F}" dt="2021-03-25T18:35:10.086" v="1114" actId="478"/>
            <ac:spMkLst>
              <pc:docMk/>
              <pc:sldMasterMk cId="1736755232" sldId="2147483660"/>
              <pc:sldLayoutMk cId="906880330" sldId="2147483662"/>
              <ac:spMk id="3" creationId="{00000000-0000-0000-0000-000000000000}"/>
            </ac:spMkLst>
          </pc:spChg>
          <pc:spChg chg="del">
            <ac:chgData name="Marcos Castillo" userId="6bf5baf9-2b2b-4413-9614-96ebbbfebc31" providerId="ADAL" clId="{27B8B221-0C79-4BD7-9EC1-AFEA32CE415F}" dt="2021-03-25T18:35:10.086" v="1114" actId="478"/>
            <ac:spMkLst>
              <pc:docMk/>
              <pc:sldMasterMk cId="1736755232" sldId="2147483660"/>
              <pc:sldLayoutMk cId="906880330" sldId="2147483662"/>
              <ac:spMk id="4" creationId="{00000000-0000-0000-0000-000000000000}"/>
            </ac:spMkLst>
          </pc:spChg>
          <pc:spChg chg="del">
            <ac:chgData name="Marcos Castillo" userId="6bf5baf9-2b2b-4413-9614-96ebbbfebc31" providerId="ADAL" clId="{27B8B221-0C79-4BD7-9EC1-AFEA32CE415F}" dt="2021-03-25T18:35:10.086" v="1114" actId="478"/>
            <ac:spMkLst>
              <pc:docMk/>
              <pc:sldMasterMk cId="1736755232" sldId="2147483660"/>
              <pc:sldLayoutMk cId="906880330" sldId="2147483662"/>
              <ac:spMk id="5" creationId="{00000000-0000-0000-0000-000000000000}"/>
            </ac:spMkLst>
          </pc:spChg>
          <pc:spChg chg="del">
            <ac:chgData name="Marcos Castillo" userId="6bf5baf9-2b2b-4413-9614-96ebbbfebc31" providerId="ADAL" clId="{27B8B221-0C79-4BD7-9EC1-AFEA32CE415F}" dt="2021-03-25T18:35:10.086" v="1114" actId="478"/>
            <ac:spMkLst>
              <pc:docMk/>
              <pc:sldMasterMk cId="1736755232" sldId="2147483660"/>
              <pc:sldLayoutMk cId="906880330" sldId="2147483662"/>
              <ac:spMk id="6" creationId="{00000000-0000-0000-0000-000000000000}"/>
            </ac:spMkLst>
          </pc:spChg>
          <pc:spChg chg="mod topLvl">
            <ac:chgData name="Marcos Castillo" userId="6bf5baf9-2b2b-4413-9614-96ebbbfebc31" providerId="ADAL" clId="{27B8B221-0C79-4BD7-9EC1-AFEA32CE415F}" dt="2021-03-25T20:07:51.357" v="1253" actId="165"/>
            <ac:spMkLst>
              <pc:docMk/>
              <pc:sldMasterMk cId="1736755232" sldId="2147483660"/>
              <pc:sldLayoutMk cId="906880330" sldId="2147483662"/>
              <ac:spMk id="8" creationId="{7D48D598-2BC3-4C71-B3DF-302EA2C44F7E}"/>
            </ac:spMkLst>
          </pc:spChg>
          <pc:spChg chg="mod topLvl">
            <ac:chgData name="Marcos Castillo" userId="6bf5baf9-2b2b-4413-9614-96ebbbfebc31" providerId="ADAL" clId="{27B8B221-0C79-4BD7-9EC1-AFEA32CE415F}" dt="2021-03-25T20:07:51.357" v="1253" actId="165"/>
            <ac:spMkLst>
              <pc:docMk/>
              <pc:sldMasterMk cId="1736755232" sldId="2147483660"/>
              <pc:sldLayoutMk cId="906880330" sldId="2147483662"/>
              <ac:spMk id="9" creationId="{C982C5FC-9A89-4B97-A095-36531DD3E25D}"/>
            </ac:spMkLst>
          </pc:spChg>
          <pc:spChg chg="mod topLvl">
            <ac:chgData name="Marcos Castillo" userId="6bf5baf9-2b2b-4413-9614-96ebbbfebc31" providerId="ADAL" clId="{27B8B221-0C79-4BD7-9EC1-AFEA32CE415F}" dt="2021-03-25T20:07:51.357" v="1253" actId="165"/>
            <ac:spMkLst>
              <pc:docMk/>
              <pc:sldMasterMk cId="1736755232" sldId="2147483660"/>
              <pc:sldLayoutMk cId="906880330" sldId="2147483662"/>
              <ac:spMk id="10" creationId="{19E790E6-1692-43ED-B39E-B8E68E12C2E2}"/>
            </ac:spMkLst>
          </pc:spChg>
          <pc:spChg chg="mod topLvl">
            <ac:chgData name="Marcos Castillo" userId="6bf5baf9-2b2b-4413-9614-96ebbbfebc31" providerId="ADAL" clId="{27B8B221-0C79-4BD7-9EC1-AFEA32CE415F}" dt="2021-03-25T20:07:51.357" v="1253" actId="165"/>
            <ac:spMkLst>
              <pc:docMk/>
              <pc:sldMasterMk cId="1736755232" sldId="2147483660"/>
              <pc:sldLayoutMk cId="906880330" sldId="2147483662"/>
              <ac:spMk id="11" creationId="{0E5A458E-9C1B-43EF-8811-D1D17173FB03}"/>
            </ac:spMkLst>
          </pc:spChg>
          <pc:spChg chg="mod topLvl">
            <ac:chgData name="Marcos Castillo" userId="6bf5baf9-2b2b-4413-9614-96ebbbfebc31" providerId="ADAL" clId="{27B8B221-0C79-4BD7-9EC1-AFEA32CE415F}" dt="2021-03-25T20:07:51.357" v="1253" actId="165"/>
            <ac:spMkLst>
              <pc:docMk/>
              <pc:sldMasterMk cId="1736755232" sldId="2147483660"/>
              <pc:sldLayoutMk cId="906880330" sldId="2147483662"/>
              <ac:spMk id="12" creationId="{5297E4C3-BB9E-410A-9443-85C42E31E602}"/>
            </ac:spMkLst>
          </pc:spChg>
          <pc:spChg chg="mod topLvl">
            <ac:chgData name="Marcos Castillo" userId="6bf5baf9-2b2b-4413-9614-96ebbbfebc31" providerId="ADAL" clId="{27B8B221-0C79-4BD7-9EC1-AFEA32CE415F}" dt="2021-03-25T20:07:51.357" v="1253" actId="165"/>
            <ac:spMkLst>
              <pc:docMk/>
              <pc:sldMasterMk cId="1736755232" sldId="2147483660"/>
              <pc:sldLayoutMk cId="906880330" sldId="2147483662"/>
              <ac:spMk id="13" creationId="{3693528A-110B-4F21-8A31-0065C20CFB59}"/>
            </ac:spMkLst>
          </pc:spChg>
          <pc:spChg chg="mod topLvl">
            <ac:chgData name="Marcos Castillo" userId="6bf5baf9-2b2b-4413-9614-96ebbbfebc31" providerId="ADAL" clId="{27B8B221-0C79-4BD7-9EC1-AFEA32CE415F}" dt="2021-03-25T20:07:51.357" v="1253" actId="165"/>
            <ac:spMkLst>
              <pc:docMk/>
              <pc:sldMasterMk cId="1736755232" sldId="2147483660"/>
              <pc:sldLayoutMk cId="906880330" sldId="2147483662"/>
              <ac:spMk id="14" creationId="{FA4CACD2-6B1F-4E77-A3D5-A9D2B2BBB809}"/>
            </ac:spMkLst>
          </pc:spChg>
          <pc:spChg chg="mod topLvl">
            <ac:chgData name="Marcos Castillo" userId="6bf5baf9-2b2b-4413-9614-96ebbbfebc31" providerId="ADAL" clId="{27B8B221-0C79-4BD7-9EC1-AFEA32CE415F}" dt="2021-03-25T20:07:51.357" v="1253" actId="165"/>
            <ac:spMkLst>
              <pc:docMk/>
              <pc:sldMasterMk cId="1736755232" sldId="2147483660"/>
              <pc:sldLayoutMk cId="906880330" sldId="2147483662"/>
              <ac:spMk id="15" creationId="{2239DBB6-D44A-4F2B-B44F-2085AF09A20C}"/>
            </ac:spMkLst>
          </pc:spChg>
          <pc:spChg chg="mod topLvl">
            <ac:chgData name="Marcos Castillo" userId="6bf5baf9-2b2b-4413-9614-96ebbbfebc31" providerId="ADAL" clId="{27B8B221-0C79-4BD7-9EC1-AFEA32CE415F}" dt="2021-03-25T20:07:51.357" v="1253" actId="165"/>
            <ac:spMkLst>
              <pc:docMk/>
              <pc:sldMasterMk cId="1736755232" sldId="2147483660"/>
              <pc:sldLayoutMk cId="906880330" sldId="2147483662"/>
              <ac:spMk id="16" creationId="{E1B44F29-11CD-4090-8BA4-85D49CBC98A3}"/>
            </ac:spMkLst>
          </pc:spChg>
          <pc:spChg chg="mod topLvl">
            <ac:chgData name="Marcos Castillo" userId="6bf5baf9-2b2b-4413-9614-96ebbbfebc31" providerId="ADAL" clId="{27B8B221-0C79-4BD7-9EC1-AFEA32CE415F}" dt="2021-03-25T20:07:51.357" v="1253" actId="165"/>
            <ac:spMkLst>
              <pc:docMk/>
              <pc:sldMasterMk cId="1736755232" sldId="2147483660"/>
              <pc:sldLayoutMk cId="906880330" sldId="2147483662"/>
              <ac:spMk id="17" creationId="{852CC3E5-FE21-448B-B305-37B417055E2A}"/>
            </ac:spMkLst>
          </pc:spChg>
          <pc:spChg chg="add del mod ord">
            <ac:chgData name="Marcos Castillo" userId="6bf5baf9-2b2b-4413-9614-96ebbbfebc31" providerId="ADAL" clId="{27B8B221-0C79-4BD7-9EC1-AFEA32CE415F}" dt="2021-03-25T18:36:58.240" v="1121" actId="478"/>
            <ac:spMkLst>
              <pc:docMk/>
              <pc:sldMasterMk cId="1736755232" sldId="2147483660"/>
              <pc:sldLayoutMk cId="906880330" sldId="2147483662"/>
              <ac:spMk id="18" creationId="{EA9BBDE0-8B96-4B3B-A5F9-E12F9B86E174}"/>
            </ac:spMkLst>
          </pc:spChg>
          <pc:grpChg chg="add del mod">
            <ac:chgData name="Marcos Castillo" userId="6bf5baf9-2b2b-4413-9614-96ebbbfebc31" providerId="ADAL" clId="{27B8B221-0C79-4BD7-9EC1-AFEA32CE415F}" dt="2021-03-25T20:07:51.357" v="1253" actId="165"/>
            <ac:grpSpMkLst>
              <pc:docMk/>
              <pc:sldMasterMk cId="1736755232" sldId="2147483660"/>
              <pc:sldLayoutMk cId="906880330" sldId="2147483662"/>
              <ac:grpSpMk id="7" creationId="{3C53B6EC-D0E9-48BC-9259-751FA45CA2CA}"/>
            </ac:grpSpMkLst>
          </pc:grpChg>
        </pc:sldLayoutChg>
        <pc:sldLayoutChg chg="modSp mod">
          <pc:chgData name="Marcos Castillo" userId="6bf5baf9-2b2b-4413-9614-96ebbbfebc31" providerId="ADAL" clId="{27B8B221-0C79-4BD7-9EC1-AFEA32CE415F}" dt="2021-03-25T18:47:49.221" v="1223" actId="692"/>
          <pc:sldLayoutMkLst>
            <pc:docMk/>
            <pc:sldMasterMk cId="1736755232" sldId="2147483660"/>
            <pc:sldLayoutMk cId="2931098459" sldId="2147483672"/>
          </pc:sldLayoutMkLst>
          <pc:spChg chg="mod">
            <ac:chgData name="Marcos Castillo" userId="6bf5baf9-2b2b-4413-9614-96ebbbfebc31" providerId="ADAL" clId="{27B8B221-0C79-4BD7-9EC1-AFEA32CE415F}" dt="2021-03-25T18:47:49.221" v="1223" actId="692"/>
            <ac:spMkLst>
              <pc:docMk/>
              <pc:sldMasterMk cId="1736755232" sldId="2147483660"/>
              <pc:sldLayoutMk cId="2931098459" sldId="2147483672"/>
              <ac:spMk id="8" creationId="{7D48D598-2BC3-4C71-B3DF-302EA2C44F7E}"/>
            </ac:spMkLst>
          </pc:spChg>
          <pc:spChg chg="mod">
            <ac:chgData name="Marcos Castillo" userId="6bf5baf9-2b2b-4413-9614-96ebbbfebc31" providerId="ADAL" clId="{27B8B221-0C79-4BD7-9EC1-AFEA32CE415F}" dt="2021-03-25T18:47:49.221" v="1223" actId="692"/>
            <ac:spMkLst>
              <pc:docMk/>
              <pc:sldMasterMk cId="1736755232" sldId="2147483660"/>
              <pc:sldLayoutMk cId="2931098459" sldId="2147483672"/>
              <ac:spMk id="9" creationId="{C982C5FC-9A89-4B97-A095-36531DD3E25D}"/>
            </ac:spMkLst>
          </pc:spChg>
          <pc:spChg chg="mod">
            <ac:chgData name="Marcos Castillo" userId="6bf5baf9-2b2b-4413-9614-96ebbbfebc31" providerId="ADAL" clId="{27B8B221-0C79-4BD7-9EC1-AFEA32CE415F}" dt="2021-03-25T18:47:49.221" v="1223" actId="692"/>
            <ac:spMkLst>
              <pc:docMk/>
              <pc:sldMasterMk cId="1736755232" sldId="2147483660"/>
              <pc:sldLayoutMk cId="2931098459" sldId="2147483672"/>
              <ac:spMk id="10" creationId="{19E790E6-1692-43ED-B39E-B8E68E12C2E2}"/>
            </ac:spMkLst>
          </pc:spChg>
          <pc:spChg chg="mod">
            <ac:chgData name="Marcos Castillo" userId="6bf5baf9-2b2b-4413-9614-96ebbbfebc31" providerId="ADAL" clId="{27B8B221-0C79-4BD7-9EC1-AFEA32CE415F}" dt="2021-03-25T18:47:49.221" v="1223" actId="692"/>
            <ac:spMkLst>
              <pc:docMk/>
              <pc:sldMasterMk cId="1736755232" sldId="2147483660"/>
              <pc:sldLayoutMk cId="2931098459" sldId="2147483672"/>
              <ac:spMk id="11" creationId="{0E5A458E-9C1B-43EF-8811-D1D17173FB03}"/>
            </ac:spMkLst>
          </pc:spChg>
          <pc:spChg chg="mod">
            <ac:chgData name="Marcos Castillo" userId="6bf5baf9-2b2b-4413-9614-96ebbbfebc31" providerId="ADAL" clId="{27B8B221-0C79-4BD7-9EC1-AFEA32CE415F}" dt="2021-03-25T18:47:49.221" v="1223" actId="692"/>
            <ac:spMkLst>
              <pc:docMk/>
              <pc:sldMasterMk cId="1736755232" sldId="2147483660"/>
              <pc:sldLayoutMk cId="2931098459" sldId="2147483672"/>
              <ac:spMk id="12" creationId="{5297E4C3-BB9E-410A-9443-85C42E31E602}"/>
            </ac:spMkLst>
          </pc:spChg>
          <pc:spChg chg="mod">
            <ac:chgData name="Marcos Castillo" userId="6bf5baf9-2b2b-4413-9614-96ebbbfebc31" providerId="ADAL" clId="{27B8B221-0C79-4BD7-9EC1-AFEA32CE415F}" dt="2021-03-25T18:47:49.221" v="1223" actId="692"/>
            <ac:spMkLst>
              <pc:docMk/>
              <pc:sldMasterMk cId="1736755232" sldId="2147483660"/>
              <pc:sldLayoutMk cId="2931098459" sldId="2147483672"/>
              <ac:spMk id="13" creationId="{3693528A-110B-4F21-8A31-0065C20CFB59}"/>
            </ac:spMkLst>
          </pc:spChg>
          <pc:spChg chg="mod">
            <ac:chgData name="Marcos Castillo" userId="6bf5baf9-2b2b-4413-9614-96ebbbfebc31" providerId="ADAL" clId="{27B8B221-0C79-4BD7-9EC1-AFEA32CE415F}" dt="2021-03-25T18:47:49.221" v="1223" actId="692"/>
            <ac:spMkLst>
              <pc:docMk/>
              <pc:sldMasterMk cId="1736755232" sldId="2147483660"/>
              <pc:sldLayoutMk cId="2931098459" sldId="2147483672"/>
              <ac:spMk id="14" creationId="{FA4CACD2-6B1F-4E77-A3D5-A9D2B2BBB809}"/>
            </ac:spMkLst>
          </pc:spChg>
          <pc:spChg chg="mod">
            <ac:chgData name="Marcos Castillo" userId="6bf5baf9-2b2b-4413-9614-96ebbbfebc31" providerId="ADAL" clId="{27B8B221-0C79-4BD7-9EC1-AFEA32CE415F}" dt="2021-03-25T18:47:49.221" v="1223" actId="692"/>
            <ac:spMkLst>
              <pc:docMk/>
              <pc:sldMasterMk cId="1736755232" sldId="2147483660"/>
              <pc:sldLayoutMk cId="2931098459" sldId="2147483672"/>
              <ac:spMk id="15" creationId="{2239DBB6-D44A-4F2B-B44F-2085AF09A20C}"/>
            </ac:spMkLst>
          </pc:spChg>
          <pc:spChg chg="mod">
            <ac:chgData name="Marcos Castillo" userId="6bf5baf9-2b2b-4413-9614-96ebbbfebc31" providerId="ADAL" clId="{27B8B221-0C79-4BD7-9EC1-AFEA32CE415F}" dt="2021-03-25T18:47:49.221" v="1223" actId="692"/>
            <ac:spMkLst>
              <pc:docMk/>
              <pc:sldMasterMk cId="1736755232" sldId="2147483660"/>
              <pc:sldLayoutMk cId="2931098459" sldId="2147483672"/>
              <ac:spMk id="16" creationId="{E1B44F29-11CD-4090-8BA4-85D49CBC98A3}"/>
            </ac:spMkLst>
          </pc:spChg>
          <pc:spChg chg="mod">
            <ac:chgData name="Marcos Castillo" userId="6bf5baf9-2b2b-4413-9614-96ebbbfebc31" providerId="ADAL" clId="{27B8B221-0C79-4BD7-9EC1-AFEA32CE415F}" dt="2021-03-25T18:47:49.221" v="1223" actId="692"/>
            <ac:spMkLst>
              <pc:docMk/>
              <pc:sldMasterMk cId="1736755232" sldId="2147483660"/>
              <pc:sldLayoutMk cId="2931098459" sldId="2147483672"/>
              <ac:spMk id="17" creationId="{852CC3E5-FE21-448B-B305-37B417055E2A}"/>
            </ac:spMkLst>
          </pc:spChg>
        </pc:sldLayoutChg>
      </pc:sldMasterChg>
    </pc:docChg>
  </pc:docChgLst>
  <pc:docChgLst>
    <pc:chgData name="Marcos" userId="6bf5baf9-2b2b-4413-9614-96ebbbfebc31" providerId="ADAL" clId="{7DC8BA8F-C007-4D80-A25C-E99485739035}"/>
    <pc:docChg chg="custSel addSld modSld modMainMaster">
      <pc:chgData name="Marcos" userId="6bf5baf9-2b2b-4413-9614-96ebbbfebc31" providerId="ADAL" clId="{7DC8BA8F-C007-4D80-A25C-E99485739035}" dt="2021-03-26T11:17:17.387" v="2054" actId="6549"/>
      <pc:docMkLst>
        <pc:docMk/>
      </pc:docMkLst>
      <pc:sldChg chg="addSp delSp modSp mod">
        <pc:chgData name="Marcos" userId="6bf5baf9-2b2b-4413-9614-96ebbbfebc31" providerId="ADAL" clId="{7DC8BA8F-C007-4D80-A25C-E99485739035}" dt="2021-03-26T10:53:01.261" v="1340" actId="1036"/>
        <pc:sldMkLst>
          <pc:docMk/>
          <pc:sldMk cId="893444506" sldId="257"/>
        </pc:sldMkLst>
        <pc:spChg chg="mod">
          <ac:chgData name="Marcos" userId="6bf5baf9-2b2b-4413-9614-96ebbbfebc31" providerId="ADAL" clId="{7DC8BA8F-C007-4D80-A25C-E99485739035}" dt="2021-03-26T10:53:01.261" v="1340" actId="1036"/>
          <ac:spMkLst>
            <pc:docMk/>
            <pc:sldMk cId="893444506" sldId="257"/>
            <ac:spMk id="7" creationId="{7B3AC0C2-09EF-481C-885F-C666D0A8E49B}"/>
          </ac:spMkLst>
        </pc:spChg>
        <pc:spChg chg="mod">
          <ac:chgData name="Marcos" userId="6bf5baf9-2b2b-4413-9614-96ebbbfebc31" providerId="ADAL" clId="{7DC8BA8F-C007-4D80-A25C-E99485739035}" dt="2021-03-26T10:09:01.854" v="250" actId="165"/>
          <ac:spMkLst>
            <pc:docMk/>
            <pc:sldMk cId="893444506" sldId="257"/>
            <ac:spMk id="9" creationId="{DA63BE82-00B1-442A-905E-430077929669}"/>
          </ac:spMkLst>
        </pc:spChg>
        <pc:spChg chg="mod topLvl">
          <ac:chgData name="Marcos" userId="6bf5baf9-2b2b-4413-9614-96ebbbfebc31" providerId="ADAL" clId="{7DC8BA8F-C007-4D80-A25C-E99485739035}" dt="2021-03-26T10:09:09.704" v="251" actId="338"/>
          <ac:spMkLst>
            <pc:docMk/>
            <pc:sldMk cId="893444506" sldId="257"/>
            <ac:spMk id="15" creationId="{BB4E23FE-57A7-495C-BA15-C5D4ADEFC56E}"/>
          </ac:spMkLst>
        </pc:spChg>
        <pc:spChg chg="mod topLvl">
          <ac:chgData name="Marcos" userId="6bf5baf9-2b2b-4413-9614-96ebbbfebc31" providerId="ADAL" clId="{7DC8BA8F-C007-4D80-A25C-E99485739035}" dt="2021-03-26T10:09:09.704" v="251" actId="338"/>
          <ac:spMkLst>
            <pc:docMk/>
            <pc:sldMk cId="893444506" sldId="257"/>
            <ac:spMk id="22" creationId="{BE74D979-2FC8-4CB3-88AE-2E62F78CC217}"/>
          </ac:spMkLst>
        </pc:spChg>
        <pc:spChg chg="mod topLvl">
          <ac:chgData name="Marcos" userId="6bf5baf9-2b2b-4413-9614-96ebbbfebc31" providerId="ADAL" clId="{7DC8BA8F-C007-4D80-A25C-E99485739035}" dt="2021-03-26T10:09:09.704" v="251" actId="338"/>
          <ac:spMkLst>
            <pc:docMk/>
            <pc:sldMk cId="893444506" sldId="257"/>
            <ac:spMk id="29" creationId="{07F63524-3530-480B-A861-9A9B96A59886}"/>
          </ac:spMkLst>
        </pc:spChg>
        <pc:spChg chg="mod topLvl">
          <ac:chgData name="Marcos" userId="6bf5baf9-2b2b-4413-9614-96ebbbfebc31" providerId="ADAL" clId="{7DC8BA8F-C007-4D80-A25C-E99485739035}" dt="2021-03-26T10:09:09.704" v="251" actId="338"/>
          <ac:spMkLst>
            <pc:docMk/>
            <pc:sldMk cId="893444506" sldId="257"/>
            <ac:spMk id="36" creationId="{7A0F0748-9C3A-47AA-B61C-DADD6FCDB9FB}"/>
          </ac:spMkLst>
        </pc:spChg>
        <pc:spChg chg="mod topLvl">
          <ac:chgData name="Marcos" userId="6bf5baf9-2b2b-4413-9614-96ebbbfebc31" providerId="ADAL" clId="{7DC8BA8F-C007-4D80-A25C-E99485739035}" dt="2021-03-26T10:09:09.704" v="251" actId="338"/>
          <ac:spMkLst>
            <pc:docMk/>
            <pc:sldMk cId="893444506" sldId="257"/>
            <ac:spMk id="43" creationId="{FC5711F0-AA02-4E9E-91B1-7DFD4DB7FDA3}"/>
          </ac:spMkLst>
        </pc:spChg>
        <pc:spChg chg="mod topLvl">
          <ac:chgData name="Marcos" userId="6bf5baf9-2b2b-4413-9614-96ebbbfebc31" providerId="ADAL" clId="{7DC8BA8F-C007-4D80-A25C-E99485739035}" dt="2021-03-26T10:09:09.704" v="251" actId="338"/>
          <ac:spMkLst>
            <pc:docMk/>
            <pc:sldMk cId="893444506" sldId="257"/>
            <ac:spMk id="50" creationId="{0B135A0E-48BF-4C3B-9D20-67B9F18B3936}"/>
          </ac:spMkLst>
        </pc:spChg>
        <pc:spChg chg="mod topLvl">
          <ac:chgData name="Marcos" userId="6bf5baf9-2b2b-4413-9614-96ebbbfebc31" providerId="ADAL" clId="{7DC8BA8F-C007-4D80-A25C-E99485739035}" dt="2021-03-26T10:09:09.704" v="251" actId="338"/>
          <ac:spMkLst>
            <pc:docMk/>
            <pc:sldMk cId="893444506" sldId="257"/>
            <ac:spMk id="57" creationId="{35EF7E52-EB86-4E1C-99EF-C2C35B607CD9}"/>
          </ac:spMkLst>
        </pc:spChg>
        <pc:spChg chg="mod">
          <ac:chgData name="Marcos" userId="6bf5baf9-2b2b-4413-9614-96ebbbfebc31" providerId="ADAL" clId="{7DC8BA8F-C007-4D80-A25C-E99485739035}" dt="2021-03-26T10:34:15.740" v="870" actId="20577"/>
          <ac:spMkLst>
            <pc:docMk/>
            <pc:sldMk cId="893444506" sldId="257"/>
            <ac:spMk id="61" creationId="{AEFF7BB8-7410-4126-9B1B-A6440C98A341}"/>
          </ac:spMkLst>
        </pc:spChg>
        <pc:spChg chg="mod">
          <ac:chgData name="Marcos" userId="6bf5baf9-2b2b-4413-9614-96ebbbfebc31" providerId="ADAL" clId="{7DC8BA8F-C007-4D80-A25C-E99485739035}" dt="2021-03-26T10:53:01.261" v="1340" actId="1036"/>
          <ac:spMkLst>
            <pc:docMk/>
            <pc:sldMk cId="893444506" sldId="257"/>
            <ac:spMk id="66" creationId="{130BCD6E-0575-4479-93E6-62F99E1F1355}"/>
          </ac:spMkLst>
        </pc:spChg>
        <pc:spChg chg="mod">
          <ac:chgData name="Marcos" userId="6bf5baf9-2b2b-4413-9614-96ebbbfebc31" providerId="ADAL" clId="{7DC8BA8F-C007-4D80-A25C-E99485739035}" dt="2021-03-26T10:53:01.261" v="1340" actId="1036"/>
          <ac:spMkLst>
            <pc:docMk/>
            <pc:sldMk cId="893444506" sldId="257"/>
            <ac:spMk id="67" creationId="{974F1BFE-8F2F-4A46-BEC2-C15FACC6F620}"/>
          </ac:spMkLst>
        </pc:spChg>
        <pc:spChg chg="mod">
          <ac:chgData name="Marcos" userId="6bf5baf9-2b2b-4413-9614-96ebbbfebc31" providerId="ADAL" clId="{7DC8BA8F-C007-4D80-A25C-E99485739035}" dt="2021-03-26T10:53:01.261" v="1340" actId="1036"/>
          <ac:spMkLst>
            <pc:docMk/>
            <pc:sldMk cId="893444506" sldId="257"/>
            <ac:spMk id="68" creationId="{80C53523-994C-4BA7-9D44-140B9B2B4E09}"/>
          </ac:spMkLst>
        </pc:spChg>
        <pc:spChg chg="mod">
          <ac:chgData name="Marcos" userId="6bf5baf9-2b2b-4413-9614-96ebbbfebc31" providerId="ADAL" clId="{7DC8BA8F-C007-4D80-A25C-E99485739035}" dt="2021-03-26T10:53:01.261" v="1340" actId="1036"/>
          <ac:spMkLst>
            <pc:docMk/>
            <pc:sldMk cId="893444506" sldId="257"/>
            <ac:spMk id="69" creationId="{8601C362-B27B-42AC-AE09-C69544321947}"/>
          </ac:spMkLst>
        </pc:spChg>
        <pc:spChg chg="mod">
          <ac:chgData name="Marcos" userId="6bf5baf9-2b2b-4413-9614-96ebbbfebc31" providerId="ADAL" clId="{7DC8BA8F-C007-4D80-A25C-E99485739035}" dt="2021-03-26T10:53:01.261" v="1340" actId="1036"/>
          <ac:spMkLst>
            <pc:docMk/>
            <pc:sldMk cId="893444506" sldId="257"/>
            <ac:spMk id="70" creationId="{9D99D117-2DF6-48EB-9CF7-A096D9B844E4}"/>
          </ac:spMkLst>
        </pc:spChg>
        <pc:spChg chg="mod">
          <ac:chgData name="Marcos" userId="6bf5baf9-2b2b-4413-9614-96ebbbfebc31" providerId="ADAL" clId="{7DC8BA8F-C007-4D80-A25C-E99485739035}" dt="2021-03-26T10:53:01.261" v="1340" actId="1036"/>
          <ac:spMkLst>
            <pc:docMk/>
            <pc:sldMk cId="893444506" sldId="257"/>
            <ac:spMk id="71" creationId="{3FF4A966-7043-46AA-9947-B8761BE5E520}"/>
          </ac:spMkLst>
        </pc:spChg>
        <pc:spChg chg="mod">
          <ac:chgData name="Marcos" userId="6bf5baf9-2b2b-4413-9614-96ebbbfebc31" providerId="ADAL" clId="{7DC8BA8F-C007-4D80-A25C-E99485739035}" dt="2021-03-26T10:53:01.261" v="1340" actId="1036"/>
          <ac:spMkLst>
            <pc:docMk/>
            <pc:sldMk cId="893444506" sldId="257"/>
            <ac:spMk id="72" creationId="{C4D1D94D-DEED-4239-ADA5-1EC8373AFE17}"/>
          </ac:spMkLst>
        </pc:spChg>
        <pc:spChg chg="mod">
          <ac:chgData name="Marcos" userId="6bf5baf9-2b2b-4413-9614-96ebbbfebc31" providerId="ADAL" clId="{7DC8BA8F-C007-4D80-A25C-E99485739035}" dt="2021-03-26T10:53:01.261" v="1340" actId="1036"/>
          <ac:spMkLst>
            <pc:docMk/>
            <pc:sldMk cId="893444506" sldId="257"/>
            <ac:spMk id="73" creationId="{ED76CB99-C562-410C-A327-8B824C0C436B}"/>
          </ac:spMkLst>
        </pc:spChg>
        <pc:spChg chg="mod">
          <ac:chgData name="Marcos" userId="6bf5baf9-2b2b-4413-9614-96ebbbfebc31" providerId="ADAL" clId="{7DC8BA8F-C007-4D80-A25C-E99485739035}" dt="2021-03-26T10:53:01.261" v="1340" actId="1036"/>
          <ac:spMkLst>
            <pc:docMk/>
            <pc:sldMk cId="893444506" sldId="257"/>
            <ac:spMk id="74" creationId="{FF4FB5A8-20A1-4433-983D-D1DEE59E2403}"/>
          </ac:spMkLst>
        </pc:spChg>
        <pc:spChg chg="mod topLvl">
          <ac:chgData name="Marcos" userId="6bf5baf9-2b2b-4413-9614-96ebbbfebc31" providerId="ADAL" clId="{7DC8BA8F-C007-4D80-A25C-E99485739035}" dt="2021-03-26T10:09:09.704" v="251" actId="338"/>
          <ac:spMkLst>
            <pc:docMk/>
            <pc:sldMk cId="893444506" sldId="257"/>
            <ac:spMk id="85" creationId="{3AFC15A0-DC6F-4F37-8B34-C4D3785C80F1}"/>
          </ac:spMkLst>
        </pc:spChg>
        <pc:spChg chg="mod topLvl">
          <ac:chgData name="Marcos" userId="6bf5baf9-2b2b-4413-9614-96ebbbfebc31" providerId="ADAL" clId="{7DC8BA8F-C007-4D80-A25C-E99485739035}" dt="2021-03-26T10:09:09.704" v="251" actId="338"/>
          <ac:spMkLst>
            <pc:docMk/>
            <pc:sldMk cId="893444506" sldId="257"/>
            <ac:spMk id="88" creationId="{93FF9417-6CC4-4789-ACD0-4C462D55B38E}"/>
          </ac:spMkLst>
        </pc:spChg>
        <pc:grpChg chg="add mod">
          <ac:chgData name="Marcos" userId="6bf5baf9-2b2b-4413-9614-96ebbbfebc31" providerId="ADAL" clId="{7DC8BA8F-C007-4D80-A25C-E99485739035}" dt="2021-03-26T10:53:01.261" v="1340" actId="1036"/>
          <ac:grpSpMkLst>
            <pc:docMk/>
            <pc:sldMk cId="893444506" sldId="257"/>
            <ac:grpSpMk id="2" creationId="{795239B9-CBEB-48F9-A265-E3A7B3B3B67A}"/>
          </ac:grpSpMkLst>
        </pc:grpChg>
        <pc:grpChg chg="mod topLvl">
          <ac:chgData name="Marcos" userId="6bf5baf9-2b2b-4413-9614-96ebbbfebc31" providerId="ADAL" clId="{7DC8BA8F-C007-4D80-A25C-E99485739035}" dt="2021-03-26T10:09:09.704" v="251" actId="338"/>
          <ac:grpSpMkLst>
            <pc:docMk/>
            <pc:sldMk cId="893444506" sldId="257"/>
            <ac:grpSpMk id="75" creationId="{690F70B7-752D-4717-92E7-1462115E28A4}"/>
          </ac:grpSpMkLst>
        </pc:grpChg>
        <pc:grpChg chg="del">
          <ac:chgData name="Marcos" userId="6bf5baf9-2b2b-4413-9614-96ebbbfebc31" providerId="ADAL" clId="{7DC8BA8F-C007-4D80-A25C-E99485739035}" dt="2021-03-26T10:09:01.854" v="250" actId="165"/>
          <ac:grpSpMkLst>
            <pc:docMk/>
            <pc:sldMk cId="893444506" sldId="257"/>
            <ac:grpSpMk id="89" creationId="{5B2B0253-1397-4D11-9D89-F9FB1D49D1F1}"/>
          </ac:grpSpMkLst>
        </pc:grpChg>
        <pc:picChg chg="mod">
          <ac:chgData name="Marcos" userId="6bf5baf9-2b2b-4413-9614-96ebbbfebc31" providerId="ADAL" clId="{7DC8BA8F-C007-4D80-A25C-E99485739035}" dt="2021-03-26T10:09:01.854" v="250" actId="165"/>
          <ac:picMkLst>
            <pc:docMk/>
            <pc:sldMk cId="893444506" sldId="257"/>
            <ac:picMk id="4" creationId="{12A74F65-520C-4D08-91D7-E7EF2C8A4BD1}"/>
          </ac:picMkLst>
        </pc:picChg>
        <pc:picChg chg="mod topLvl">
          <ac:chgData name="Marcos" userId="6bf5baf9-2b2b-4413-9614-96ebbbfebc31" providerId="ADAL" clId="{7DC8BA8F-C007-4D80-A25C-E99485739035}" dt="2021-03-26T10:09:09.704" v="251" actId="338"/>
          <ac:picMkLst>
            <pc:docMk/>
            <pc:sldMk cId="893444506" sldId="257"/>
            <ac:picMk id="12" creationId="{3CADD221-1636-4516-A5CC-83DF92BDE81F}"/>
          </ac:picMkLst>
        </pc:picChg>
        <pc:picChg chg="mod topLvl">
          <ac:chgData name="Marcos" userId="6bf5baf9-2b2b-4413-9614-96ebbbfebc31" providerId="ADAL" clId="{7DC8BA8F-C007-4D80-A25C-E99485739035}" dt="2021-03-26T10:09:09.704" v="251" actId="338"/>
          <ac:picMkLst>
            <pc:docMk/>
            <pc:sldMk cId="893444506" sldId="257"/>
            <ac:picMk id="19" creationId="{66FF6DAE-B934-4E8E-BB17-270BD6FF3B64}"/>
          </ac:picMkLst>
        </pc:picChg>
        <pc:picChg chg="mod topLvl">
          <ac:chgData name="Marcos" userId="6bf5baf9-2b2b-4413-9614-96ebbbfebc31" providerId="ADAL" clId="{7DC8BA8F-C007-4D80-A25C-E99485739035}" dt="2021-03-26T10:09:09.704" v="251" actId="338"/>
          <ac:picMkLst>
            <pc:docMk/>
            <pc:sldMk cId="893444506" sldId="257"/>
            <ac:picMk id="26" creationId="{079B75D3-9D06-448E-B702-BC4C5D5917AE}"/>
          </ac:picMkLst>
        </pc:picChg>
        <pc:picChg chg="mod topLvl">
          <ac:chgData name="Marcos" userId="6bf5baf9-2b2b-4413-9614-96ebbbfebc31" providerId="ADAL" clId="{7DC8BA8F-C007-4D80-A25C-E99485739035}" dt="2021-03-26T10:09:09.704" v="251" actId="338"/>
          <ac:picMkLst>
            <pc:docMk/>
            <pc:sldMk cId="893444506" sldId="257"/>
            <ac:picMk id="33" creationId="{28E16CEB-5EA6-4F2E-87D9-AD23879F87FB}"/>
          </ac:picMkLst>
        </pc:picChg>
        <pc:picChg chg="mod topLvl">
          <ac:chgData name="Marcos" userId="6bf5baf9-2b2b-4413-9614-96ebbbfebc31" providerId="ADAL" clId="{7DC8BA8F-C007-4D80-A25C-E99485739035}" dt="2021-03-26T10:09:09.704" v="251" actId="338"/>
          <ac:picMkLst>
            <pc:docMk/>
            <pc:sldMk cId="893444506" sldId="257"/>
            <ac:picMk id="40" creationId="{542CCE6F-2A44-46BE-823E-A8C7E746FDB0}"/>
          </ac:picMkLst>
        </pc:picChg>
        <pc:picChg chg="mod topLvl">
          <ac:chgData name="Marcos" userId="6bf5baf9-2b2b-4413-9614-96ebbbfebc31" providerId="ADAL" clId="{7DC8BA8F-C007-4D80-A25C-E99485739035}" dt="2021-03-26T10:09:09.704" v="251" actId="338"/>
          <ac:picMkLst>
            <pc:docMk/>
            <pc:sldMk cId="893444506" sldId="257"/>
            <ac:picMk id="47" creationId="{7E5C3A90-6825-4799-95DB-46ADC6046A54}"/>
          </ac:picMkLst>
        </pc:picChg>
        <pc:picChg chg="mod topLvl">
          <ac:chgData name="Marcos" userId="6bf5baf9-2b2b-4413-9614-96ebbbfebc31" providerId="ADAL" clId="{7DC8BA8F-C007-4D80-A25C-E99485739035}" dt="2021-03-26T10:09:09.704" v="251" actId="338"/>
          <ac:picMkLst>
            <pc:docMk/>
            <pc:sldMk cId="893444506" sldId="257"/>
            <ac:picMk id="54" creationId="{D69337EC-1E77-4BE8-8255-B80404D5A207}"/>
          </ac:picMkLst>
        </pc:picChg>
        <pc:picChg chg="mod topLvl">
          <ac:chgData name="Marcos" userId="6bf5baf9-2b2b-4413-9614-96ebbbfebc31" providerId="ADAL" clId="{7DC8BA8F-C007-4D80-A25C-E99485739035}" dt="2021-03-26T10:09:09.704" v="251" actId="338"/>
          <ac:picMkLst>
            <pc:docMk/>
            <pc:sldMk cId="893444506" sldId="257"/>
            <ac:picMk id="84" creationId="{9D691E33-C733-47D9-ADE5-850B605CC8FA}"/>
          </ac:picMkLst>
        </pc:picChg>
        <pc:picChg chg="mod topLvl">
          <ac:chgData name="Marcos" userId="6bf5baf9-2b2b-4413-9614-96ebbbfebc31" providerId="ADAL" clId="{7DC8BA8F-C007-4D80-A25C-E99485739035}" dt="2021-03-26T10:09:09.704" v="251" actId="338"/>
          <ac:picMkLst>
            <pc:docMk/>
            <pc:sldMk cId="893444506" sldId="257"/>
            <ac:picMk id="87" creationId="{4A1D6449-1DA7-4533-80A4-006790B0657E}"/>
          </ac:picMkLst>
        </pc:picChg>
      </pc:sldChg>
      <pc:sldChg chg="modSp mod">
        <pc:chgData name="Marcos" userId="6bf5baf9-2b2b-4413-9614-96ebbbfebc31" providerId="ADAL" clId="{7DC8BA8F-C007-4D80-A25C-E99485739035}" dt="2021-03-26T10:52:45.893" v="1333" actId="1035"/>
        <pc:sldMkLst>
          <pc:docMk/>
          <pc:sldMk cId="1162035510" sldId="258"/>
        </pc:sldMkLst>
        <pc:spChg chg="mod">
          <ac:chgData name="Marcos" userId="6bf5baf9-2b2b-4413-9614-96ebbbfebc31" providerId="ADAL" clId="{7DC8BA8F-C007-4D80-A25C-E99485739035}" dt="2021-03-26T10:34:34.347" v="871"/>
          <ac:spMkLst>
            <pc:docMk/>
            <pc:sldMk cId="1162035510" sldId="258"/>
            <ac:spMk id="61" creationId="{AEFF7BB8-7410-4126-9B1B-A6440C98A341}"/>
          </ac:spMkLst>
        </pc:spChg>
        <pc:grpChg chg="mod">
          <ac:chgData name="Marcos" userId="6bf5baf9-2b2b-4413-9614-96ebbbfebc31" providerId="ADAL" clId="{7DC8BA8F-C007-4D80-A25C-E99485739035}" dt="2021-03-26T10:52:45.893" v="1333" actId="1035"/>
          <ac:grpSpMkLst>
            <pc:docMk/>
            <pc:sldMk cId="1162035510" sldId="258"/>
            <ac:grpSpMk id="2" creationId="{D70918F5-05CD-4C2E-8BBB-1DC94CAA8EB0}"/>
          </ac:grpSpMkLst>
        </pc:grpChg>
      </pc:sldChg>
      <pc:sldChg chg="addSp delSp modSp new mod">
        <pc:chgData name="Marcos" userId="6bf5baf9-2b2b-4413-9614-96ebbbfebc31" providerId="ADAL" clId="{7DC8BA8F-C007-4D80-A25C-E99485739035}" dt="2021-03-26T11:17:17.387" v="2054" actId="6549"/>
        <pc:sldMkLst>
          <pc:docMk/>
          <pc:sldMk cId="238304391" sldId="259"/>
        </pc:sldMkLst>
        <pc:spChg chg="del">
          <ac:chgData name="Marcos" userId="6bf5baf9-2b2b-4413-9614-96ebbbfebc31" providerId="ADAL" clId="{7DC8BA8F-C007-4D80-A25C-E99485739035}" dt="2021-03-26T10:05:02.404" v="3"/>
          <ac:spMkLst>
            <pc:docMk/>
            <pc:sldMk cId="238304391" sldId="259"/>
            <ac:spMk id="2" creationId="{0E97568B-76C2-4DEC-B0A7-B9C54B777A8A}"/>
          </ac:spMkLst>
        </pc:spChg>
        <pc:spChg chg="del">
          <ac:chgData name="Marcos" userId="6bf5baf9-2b2b-4413-9614-96ebbbfebc31" providerId="ADAL" clId="{7DC8BA8F-C007-4D80-A25C-E99485739035}" dt="2021-03-26T10:05:02.404" v="3"/>
          <ac:spMkLst>
            <pc:docMk/>
            <pc:sldMk cId="238304391" sldId="259"/>
            <ac:spMk id="3" creationId="{2FFDB398-8953-4075-918E-911DE9C26E47}"/>
          </ac:spMkLst>
        </pc:spChg>
        <pc:spChg chg="add mod">
          <ac:chgData name="Marcos" userId="6bf5baf9-2b2b-4413-9614-96ebbbfebc31" providerId="ADAL" clId="{7DC8BA8F-C007-4D80-A25C-E99485739035}" dt="2021-03-26T11:17:17.387" v="2054" actId="6549"/>
          <ac:spMkLst>
            <pc:docMk/>
            <pc:sldMk cId="238304391" sldId="259"/>
            <ac:spMk id="4" creationId="{FBB18E3F-A666-494C-91A4-71A380843E4D}"/>
          </ac:spMkLst>
        </pc:spChg>
        <pc:spChg chg="add mod">
          <ac:chgData name="Marcos" userId="6bf5baf9-2b2b-4413-9614-96ebbbfebc31" providerId="ADAL" clId="{7DC8BA8F-C007-4D80-A25C-E99485739035}" dt="2021-03-26T10:53:42.705" v="1346" actId="1036"/>
          <ac:spMkLst>
            <pc:docMk/>
            <pc:sldMk cId="238304391" sldId="259"/>
            <ac:spMk id="5" creationId="{19EB5CCA-8C69-4B60-BEE5-79FBD453CDB3}"/>
          </ac:spMkLst>
        </pc:spChg>
        <pc:spChg chg="add mod">
          <ac:chgData name="Marcos" userId="6bf5baf9-2b2b-4413-9614-96ebbbfebc31" providerId="ADAL" clId="{7DC8BA8F-C007-4D80-A25C-E99485739035}" dt="2021-03-26T10:53:42.705" v="1346" actId="1036"/>
          <ac:spMkLst>
            <pc:docMk/>
            <pc:sldMk cId="238304391" sldId="259"/>
            <ac:spMk id="7" creationId="{34CFFFC7-3F23-4FB7-973E-4E938C5ECC74}"/>
          </ac:spMkLst>
        </pc:spChg>
        <pc:spChg chg="add del">
          <ac:chgData name="Marcos" userId="6bf5baf9-2b2b-4413-9614-96ebbbfebc31" providerId="ADAL" clId="{7DC8BA8F-C007-4D80-A25C-E99485739035}" dt="2021-03-26T10:23:00.512" v="393" actId="478"/>
          <ac:spMkLst>
            <pc:docMk/>
            <pc:sldMk cId="238304391" sldId="259"/>
            <ac:spMk id="10" creationId="{1C661BB6-DF4B-49E4-B91F-2E0A3A868E24}"/>
          </ac:spMkLst>
        </pc:spChg>
        <pc:picChg chg="add del mod">
          <ac:chgData name="Marcos" userId="6bf5baf9-2b2b-4413-9614-96ebbbfebc31" providerId="ADAL" clId="{7DC8BA8F-C007-4D80-A25C-E99485739035}" dt="2021-03-26T10:20:55.869" v="377" actId="478"/>
          <ac:picMkLst>
            <pc:docMk/>
            <pc:sldMk cId="238304391" sldId="259"/>
            <ac:picMk id="6" creationId="{848F29CF-434D-4FEF-9745-22F2099F7BD6}"/>
          </ac:picMkLst>
        </pc:picChg>
        <pc:picChg chg="add mod">
          <ac:chgData name="Marcos" userId="6bf5baf9-2b2b-4413-9614-96ebbbfebc31" providerId="ADAL" clId="{7DC8BA8F-C007-4D80-A25C-E99485739035}" dt="2021-03-26T10:53:42.705" v="1346" actId="1036"/>
          <ac:picMkLst>
            <pc:docMk/>
            <pc:sldMk cId="238304391" sldId="259"/>
            <ac:picMk id="9" creationId="{24714517-EC0D-49C6-B531-1AB17B90A5A4}"/>
          </ac:picMkLst>
        </pc:picChg>
      </pc:sldChg>
      <pc:sldMasterChg chg="modSldLayout">
        <pc:chgData name="Marcos" userId="6bf5baf9-2b2b-4413-9614-96ebbbfebc31" providerId="ADAL" clId="{7DC8BA8F-C007-4D80-A25C-E99485739035}" dt="2021-03-26T10:52:04.719" v="1330" actId="692"/>
        <pc:sldMasterMkLst>
          <pc:docMk/>
          <pc:sldMasterMk cId="1736755232" sldId="2147483660"/>
        </pc:sldMasterMkLst>
        <pc:sldLayoutChg chg="addSp modSp mod">
          <pc:chgData name="Marcos" userId="6bf5baf9-2b2b-4413-9614-96ebbbfebc31" providerId="ADAL" clId="{7DC8BA8F-C007-4D80-A25C-E99485739035}" dt="2021-03-26T10:52:04.719" v="1330" actId="692"/>
          <pc:sldLayoutMkLst>
            <pc:docMk/>
            <pc:sldMasterMk cId="1736755232" sldId="2147483660"/>
            <pc:sldLayoutMk cId="906880330" sldId="2147483662"/>
          </pc:sldLayoutMkLst>
          <pc:spChg chg="mod">
            <ac:chgData name="Marcos" userId="6bf5baf9-2b2b-4413-9614-96ebbbfebc31" providerId="ADAL" clId="{7DC8BA8F-C007-4D80-A25C-E99485739035}" dt="2021-03-26T10:52:04.719" v="1330" actId="692"/>
            <ac:spMkLst>
              <pc:docMk/>
              <pc:sldMasterMk cId="1736755232" sldId="2147483660"/>
              <pc:sldLayoutMk cId="906880330" sldId="2147483662"/>
              <ac:spMk id="8" creationId="{7D48D598-2BC3-4C71-B3DF-302EA2C44F7E}"/>
            </ac:spMkLst>
          </pc:spChg>
          <pc:spChg chg="mod">
            <ac:chgData name="Marcos" userId="6bf5baf9-2b2b-4413-9614-96ebbbfebc31" providerId="ADAL" clId="{7DC8BA8F-C007-4D80-A25C-E99485739035}" dt="2021-03-26T10:52:04.719" v="1330" actId="692"/>
            <ac:spMkLst>
              <pc:docMk/>
              <pc:sldMasterMk cId="1736755232" sldId="2147483660"/>
              <pc:sldLayoutMk cId="906880330" sldId="2147483662"/>
              <ac:spMk id="9" creationId="{C982C5FC-9A89-4B97-A095-36531DD3E25D}"/>
            </ac:spMkLst>
          </pc:spChg>
          <pc:spChg chg="mod">
            <ac:chgData name="Marcos" userId="6bf5baf9-2b2b-4413-9614-96ebbbfebc31" providerId="ADAL" clId="{7DC8BA8F-C007-4D80-A25C-E99485739035}" dt="2021-03-26T10:52:04.719" v="1330" actId="692"/>
            <ac:spMkLst>
              <pc:docMk/>
              <pc:sldMasterMk cId="1736755232" sldId="2147483660"/>
              <pc:sldLayoutMk cId="906880330" sldId="2147483662"/>
              <ac:spMk id="10" creationId="{19E790E6-1692-43ED-B39E-B8E68E12C2E2}"/>
            </ac:spMkLst>
          </pc:spChg>
          <pc:spChg chg="mod">
            <ac:chgData name="Marcos" userId="6bf5baf9-2b2b-4413-9614-96ebbbfebc31" providerId="ADAL" clId="{7DC8BA8F-C007-4D80-A25C-E99485739035}" dt="2021-03-26T10:52:04.719" v="1330" actId="692"/>
            <ac:spMkLst>
              <pc:docMk/>
              <pc:sldMasterMk cId="1736755232" sldId="2147483660"/>
              <pc:sldLayoutMk cId="906880330" sldId="2147483662"/>
              <ac:spMk id="11" creationId="{0E5A458E-9C1B-43EF-8811-D1D17173FB03}"/>
            </ac:spMkLst>
          </pc:spChg>
          <pc:spChg chg="mod">
            <ac:chgData name="Marcos" userId="6bf5baf9-2b2b-4413-9614-96ebbbfebc31" providerId="ADAL" clId="{7DC8BA8F-C007-4D80-A25C-E99485739035}" dt="2021-03-26T10:52:04.719" v="1330" actId="692"/>
            <ac:spMkLst>
              <pc:docMk/>
              <pc:sldMasterMk cId="1736755232" sldId="2147483660"/>
              <pc:sldLayoutMk cId="906880330" sldId="2147483662"/>
              <ac:spMk id="12" creationId="{5297E4C3-BB9E-410A-9443-85C42E31E602}"/>
            </ac:spMkLst>
          </pc:spChg>
          <pc:spChg chg="mod">
            <ac:chgData name="Marcos" userId="6bf5baf9-2b2b-4413-9614-96ebbbfebc31" providerId="ADAL" clId="{7DC8BA8F-C007-4D80-A25C-E99485739035}" dt="2021-03-26T10:52:04.719" v="1330" actId="692"/>
            <ac:spMkLst>
              <pc:docMk/>
              <pc:sldMasterMk cId="1736755232" sldId="2147483660"/>
              <pc:sldLayoutMk cId="906880330" sldId="2147483662"/>
              <ac:spMk id="13" creationId="{3693528A-110B-4F21-8A31-0065C20CFB59}"/>
            </ac:spMkLst>
          </pc:spChg>
          <pc:spChg chg="mod">
            <ac:chgData name="Marcos" userId="6bf5baf9-2b2b-4413-9614-96ebbbfebc31" providerId="ADAL" clId="{7DC8BA8F-C007-4D80-A25C-E99485739035}" dt="2021-03-26T10:52:04.719" v="1330" actId="692"/>
            <ac:spMkLst>
              <pc:docMk/>
              <pc:sldMasterMk cId="1736755232" sldId="2147483660"/>
              <pc:sldLayoutMk cId="906880330" sldId="2147483662"/>
              <ac:spMk id="14" creationId="{FA4CACD2-6B1F-4E77-A3D5-A9D2B2BBB809}"/>
            </ac:spMkLst>
          </pc:spChg>
          <pc:spChg chg="mod">
            <ac:chgData name="Marcos" userId="6bf5baf9-2b2b-4413-9614-96ebbbfebc31" providerId="ADAL" clId="{7DC8BA8F-C007-4D80-A25C-E99485739035}" dt="2021-03-26T10:52:04.719" v="1330" actId="692"/>
            <ac:spMkLst>
              <pc:docMk/>
              <pc:sldMasterMk cId="1736755232" sldId="2147483660"/>
              <pc:sldLayoutMk cId="906880330" sldId="2147483662"/>
              <ac:spMk id="15" creationId="{2239DBB6-D44A-4F2B-B44F-2085AF09A20C}"/>
            </ac:spMkLst>
          </pc:spChg>
          <pc:spChg chg="mod">
            <ac:chgData name="Marcos" userId="6bf5baf9-2b2b-4413-9614-96ebbbfebc31" providerId="ADAL" clId="{7DC8BA8F-C007-4D80-A25C-E99485739035}" dt="2021-03-26T10:52:04.719" v="1330" actId="692"/>
            <ac:spMkLst>
              <pc:docMk/>
              <pc:sldMasterMk cId="1736755232" sldId="2147483660"/>
              <pc:sldLayoutMk cId="906880330" sldId="2147483662"/>
              <ac:spMk id="16" creationId="{E1B44F29-11CD-4090-8BA4-85D49CBC98A3}"/>
            </ac:spMkLst>
          </pc:spChg>
          <pc:spChg chg="mod">
            <ac:chgData name="Marcos" userId="6bf5baf9-2b2b-4413-9614-96ebbbfebc31" providerId="ADAL" clId="{7DC8BA8F-C007-4D80-A25C-E99485739035}" dt="2021-03-26T10:52:04.719" v="1330" actId="692"/>
            <ac:spMkLst>
              <pc:docMk/>
              <pc:sldMasterMk cId="1736755232" sldId="2147483660"/>
              <pc:sldLayoutMk cId="906880330" sldId="2147483662"/>
              <ac:spMk id="17" creationId="{852CC3E5-FE21-448B-B305-37B417055E2A}"/>
            </ac:spMkLst>
          </pc:spChg>
          <pc:grpChg chg="add mod">
            <ac:chgData name="Marcos" userId="6bf5baf9-2b2b-4413-9614-96ebbbfebc31" providerId="ADAL" clId="{7DC8BA8F-C007-4D80-A25C-E99485739035}" dt="2021-03-26T10:51:34.686" v="1328" actId="12789"/>
            <ac:grpSpMkLst>
              <pc:docMk/>
              <pc:sldMasterMk cId="1736755232" sldId="2147483660"/>
              <pc:sldLayoutMk cId="906880330" sldId="2147483662"/>
              <ac:grpSpMk id="2" creationId="{058A6F64-E843-4273-AA49-0BCF3E2150E6}"/>
            </ac:grpSpMkLst>
          </pc:grpChg>
        </pc:sldLayoutChg>
        <pc:sldLayoutChg chg="modSp mod">
          <pc:chgData name="Marcos" userId="6bf5baf9-2b2b-4413-9614-96ebbbfebc31" providerId="ADAL" clId="{7DC8BA8F-C007-4D80-A25C-E99485739035}" dt="2021-03-26T10:51:43.666" v="1329" actId="12789"/>
          <pc:sldLayoutMkLst>
            <pc:docMk/>
            <pc:sldMasterMk cId="1736755232" sldId="2147483660"/>
            <pc:sldLayoutMk cId="2931098459" sldId="2147483672"/>
          </pc:sldLayoutMkLst>
          <pc:spChg chg="mod">
            <ac:chgData name="Marcos" userId="6bf5baf9-2b2b-4413-9614-96ebbbfebc31" providerId="ADAL" clId="{7DC8BA8F-C007-4D80-A25C-E99485739035}" dt="2021-03-26T10:51:43.666" v="1329" actId="12789"/>
            <ac:spMkLst>
              <pc:docMk/>
              <pc:sldMasterMk cId="1736755232" sldId="2147483660"/>
              <pc:sldLayoutMk cId="2931098459" sldId="2147483672"/>
              <ac:spMk id="8" creationId="{7D48D598-2BC3-4C71-B3DF-302EA2C44F7E}"/>
            </ac:spMkLst>
          </pc:spChg>
          <pc:spChg chg="mod">
            <ac:chgData name="Marcos" userId="6bf5baf9-2b2b-4413-9614-96ebbbfebc31" providerId="ADAL" clId="{7DC8BA8F-C007-4D80-A25C-E99485739035}" dt="2021-03-26T10:51:43.666" v="1329" actId="12789"/>
            <ac:spMkLst>
              <pc:docMk/>
              <pc:sldMasterMk cId="1736755232" sldId="2147483660"/>
              <pc:sldLayoutMk cId="2931098459" sldId="2147483672"/>
              <ac:spMk id="9" creationId="{C982C5FC-9A89-4B97-A095-36531DD3E25D}"/>
            </ac:spMkLst>
          </pc:spChg>
          <pc:spChg chg="mod">
            <ac:chgData name="Marcos" userId="6bf5baf9-2b2b-4413-9614-96ebbbfebc31" providerId="ADAL" clId="{7DC8BA8F-C007-4D80-A25C-E99485739035}" dt="2021-03-26T10:51:43.666" v="1329" actId="12789"/>
            <ac:spMkLst>
              <pc:docMk/>
              <pc:sldMasterMk cId="1736755232" sldId="2147483660"/>
              <pc:sldLayoutMk cId="2931098459" sldId="2147483672"/>
              <ac:spMk id="10" creationId="{19E790E6-1692-43ED-B39E-B8E68E12C2E2}"/>
            </ac:spMkLst>
          </pc:spChg>
          <pc:spChg chg="mod">
            <ac:chgData name="Marcos" userId="6bf5baf9-2b2b-4413-9614-96ebbbfebc31" providerId="ADAL" clId="{7DC8BA8F-C007-4D80-A25C-E99485739035}" dt="2021-03-26T10:51:43.666" v="1329" actId="12789"/>
            <ac:spMkLst>
              <pc:docMk/>
              <pc:sldMasterMk cId="1736755232" sldId="2147483660"/>
              <pc:sldLayoutMk cId="2931098459" sldId="2147483672"/>
              <ac:spMk id="11" creationId="{0E5A458E-9C1B-43EF-8811-D1D17173FB03}"/>
            </ac:spMkLst>
          </pc:spChg>
          <pc:spChg chg="mod">
            <ac:chgData name="Marcos" userId="6bf5baf9-2b2b-4413-9614-96ebbbfebc31" providerId="ADAL" clId="{7DC8BA8F-C007-4D80-A25C-E99485739035}" dt="2021-03-26T10:51:43.666" v="1329" actId="12789"/>
            <ac:spMkLst>
              <pc:docMk/>
              <pc:sldMasterMk cId="1736755232" sldId="2147483660"/>
              <pc:sldLayoutMk cId="2931098459" sldId="2147483672"/>
              <ac:spMk id="12" creationId="{5297E4C3-BB9E-410A-9443-85C42E31E602}"/>
            </ac:spMkLst>
          </pc:spChg>
          <pc:spChg chg="mod">
            <ac:chgData name="Marcos" userId="6bf5baf9-2b2b-4413-9614-96ebbbfebc31" providerId="ADAL" clId="{7DC8BA8F-C007-4D80-A25C-E99485739035}" dt="2021-03-26T10:51:43.666" v="1329" actId="12789"/>
            <ac:spMkLst>
              <pc:docMk/>
              <pc:sldMasterMk cId="1736755232" sldId="2147483660"/>
              <pc:sldLayoutMk cId="2931098459" sldId="2147483672"/>
              <ac:spMk id="13" creationId="{3693528A-110B-4F21-8A31-0065C20CFB59}"/>
            </ac:spMkLst>
          </pc:spChg>
          <pc:spChg chg="mod">
            <ac:chgData name="Marcos" userId="6bf5baf9-2b2b-4413-9614-96ebbbfebc31" providerId="ADAL" clId="{7DC8BA8F-C007-4D80-A25C-E99485739035}" dt="2021-03-26T10:51:43.666" v="1329" actId="12789"/>
            <ac:spMkLst>
              <pc:docMk/>
              <pc:sldMasterMk cId="1736755232" sldId="2147483660"/>
              <pc:sldLayoutMk cId="2931098459" sldId="2147483672"/>
              <ac:spMk id="14" creationId="{FA4CACD2-6B1F-4E77-A3D5-A9D2B2BBB809}"/>
            </ac:spMkLst>
          </pc:spChg>
          <pc:spChg chg="mod">
            <ac:chgData name="Marcos" userId="6bf5baf9-2b2b-4413-9614-96ebbbfebc31" providerId="ADAL" clId="{7DC8BA8F-C007-4D80-A25C-E99485739035}" dt="2021-03-26T10:51:43.666" v="1329" actId="12789"/>
            <ac:spMkLst>
              <pc:docMk/>
              <pc:sldMasterMk cId="1736755232" sldId="2147483660"/>
              <pc:sldLayoutMk cId="2931098459" sldId="2147483672"/>
              <ac:spMk id="15" creationId="{2239DBB6-D44A-4F2B-B44F-2085AF09A20C}"/>
            </ac:spMkLst>
          </pc:spChg>
          <pc:spChg chg="mod">
            <ac:chgData name="Marcos" userId="6bf5baf9-2b2b-4413-9614-96ebbbfebc31" providerId="ADAL" clId="{7DC8BA8F-C007-4D80-A25C-E99485739035}" dt="2021-03-26T10:51:43.666" v="1329" actId="12789"/>
            <ac:spMkLst>
              <pc:docMk/>
              <pc:sldMasterMk cId="1736755232" sldId="2147483660"/>
              <pc:sldLayoutMk cId="2931098459" sldId="2147483672"/>
              <ac:spMk id="16" creationId="{E1B44F29-11CD-4090-8BA4-85D49CBC98A3}"/>
            </ac:spMkLst>
          </pc:spChg>
          <pc:spChg chg="mod">
            <ac:chgData name="Marcos" userId="6bf5baf9-2b2b-4413-9614-96ebbbfebc31" providerId="ADAL" clId="{7DC8BA8F-C007-4D80-A25C-E99485739035}" dt="2021-03-26T10:51:43.666" v="1329" actId="12789"/>
            <ac:spMkLst>
              <pc:docMk/>
              <pc:sldMasterMk cId="1736755232" sldId="2147483660"/>
              <pc:sldLayoutMk cId="2931098459" sldId="2147483672"/>
              <ac:spMk id="17" creationId="{852CC3E5-FE21-448B-B305-37B417055E2A}"/>
            </ac:spMkLst>
          </pc:spChg>
          <pc:grpChg chg="mod">
            <ac:chgData name="Marcos" userId="6bf5baf9-2b2b-4413-9614-96ebbbfebc31" providerId="ADAL" clId="{7DC8BA8F-C007-4D80-A25C-E99485739035}" dt="2021-03-26T10:51:43.666" v="1329" actId="12789"/>
            <ac:grpSpMkLst>
              <pc:docMk/>
              <pc:sldMasterMk cId="1736755232" sldId="2147483660"/>
              <pc:sldLayoutMk cId="2931098459" sldId="2147483672"/>
              <ac:grpSpMk id="7" creationId="{3C53B6EC-D0E9-48BC-9259-751FA45CA2CA}"/>
            </ac:grpSpMkLst>
          </pc:grpChg>
        </pc:sldLayoutChg>
      </pc:sldMasterChg>
    </pc:docChg>
  </pc:docChgLst>
  <pc:docChgLst>
    <pc:chgData name="Castillo, Marcos I" userId="6bf5baf9-2b2b-4413-9614-96ebbbfebc31" providerId="ADAL" clId="{27B8B221-0C79-4BD7-9EC1-AFEA32CE415F}"/>
    <pc:docChg chg="modSld">
      <pc:chgData name="Castillo, Marcos I" userId="6bf5baf9-2b2b-4413-9614-96ebbbfebc31" providerId="ADAL" clId="{27B8B221-0C79-4BD7-9EC1-AFEA32CE415F}" dt="2021-03-29T12:36:40.461" v="13" actId="1076"/>
      <pc:docMkLst>
        <pc:docMk/>
      </pc:docMkLst>
      <pc:sldChg chg="addSp modSp mod">
        <pc:chgData name="Castillo, Marcos I" userId="6bf5baf9-2b2b-4413-9614-96ebbbfebc31" providerId="ADAL" clId="{27B8B221-0C79-4BD7-9EC1-AFEA32CE415F}" dt="2021-03-29T12:36:40.461" v="13" actId="1076"/>
        <pc:sldMkLst>
          <pc:docMk/>
          <pc:sldMk cId="238304391" sldId="259"/>
        </pc:sldMkLst>
        <pc:spChg chg="add mod">
          <ac:chgData name="Castillo, Marcos I" userId="6bf5baf9-2b2b-4413-9614-96ebbbfebc31" providerId="ADAL" clId="{27B8B221-0C79-4BD7-9EC1-AFEA32CE415F}" dt="2021-03-29T12:36:40.461" v="13" actId="1076"/>
          <ac:spMkLst>
            <pc:docMk/>
            <pc:sldMk cId="238304391" sldId="259"/>
            <ac:spMk id="2" creationId="{D05F2A03-18FE-497A-8DB7-D23C9F5A69CF}"/>
          </ac:spMkLst>
        </pc:spChg>
        <pc:spChg chg="mod">
          <ac:chgData name="Castillo, Marcos I" userId="6bf5baf9-2b2b-4413-9614-96ebbbfebc31" providerId="ADAL" clId="{27B8B221-0C79-4BD7-9EC1-AFEA32CE415F}" dt="2021-03-29T12:36:24.187" v="1" actId="14100"/>
          <ac:spMkLst>
            <pc:docMk/>
            <pc:sldMk cId="238304391" sldId="259"/>
            <ac:spMk id="4" creationId="{FBB18E3F-A666-494C-91A4-71A380843E4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1FCD88-3346-4B87-A583-509430418010}"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B8108-8B17-49F0-B873-BE9A5D09ED34}" type="slidenum">
              <a:rPr lang="en-US" smtClean="0"/>
              <a:t>‹#›</a:t>
            </a:fld>
            <a:endParaRPr lang="en-US"/>
          </a:p>
        </p:txBody>
      </p:sp>
    </p:spTree>
    <p:extLst>
      <p:ext uri="{BB962C8B-B14F-4D97-AF65-F5344CB8AC3E}">
        <p14:creationId xmlns:p14="http://schemas.microsoft.com/office/powerpoint/2010/main" val="355327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51FCD88-3346-4B87-A583-509430418010}"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B8108-8B17-49F0-B873-BE9A5D09ED34}" type="slidenum">
              <a:rPr lang="en-US" smtClean="0"/>
              <a:t>‹#›</a:t>
            </a:fld>
            <a:endParaRPr lang="en-US"/>
          </a:p>
        </p:txBody>
      </p:sp>
    </p:spTree>
    <p:extLst>
      <p:ext uri="{BB962C8B-B14F-4D97-AF65-F5344CB8AC3E}">
        <p14:creationId xmlns:p14="http://schemas.microsoft.com/office/powerpoint/2010/main" val="380555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1FCD88-3346-4B87-A583-509430418010}"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B8108-8B17-49F0-B873-BE9A5D09ED34}" type="slidenum">
              <a:rPr lang="en-US" smtClean="0"/>
              <a:t>‹#›</a:t>
            </a:fld>
            <a:endParaRPr lang="en-US"/>
          </a:p>
        </p:txBody>
      </p:sp>
    </p:spTree>
    <p:extLst>
      <p:ext uri="{BB962C8B-B14F-4D97-AF65-F5344CB8AC3E}">
        <p14:creationId xmlns:p14="http://schemas.microsoft.com/office/powerpoint/2010/main" val="3526252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1FCD88-3346-4B87-A583-509430418010}"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B8108-8B17-49F0-B873-BE9A5D09ED34}" type="slidenum">
              <a:rPr lang="en-US" smtClean="0"/>
              <a:t>‹#›</a:t>
            </a:fld>
            <a:endParaRPr lang="en-US"/>
          </a:p>
        </p:txBody>
      </p:sp>
    </p:spTree>
    <p:extLst>
      <p:ext uri="{BB962C8B-B14F-4D97-AF65-F5344CB8AC3E}">
        <p14:creationId xmlns:p14="http://schemas.microsoft.com/office/powerpoint/2010/main" val="350322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58A6F64-E843-4273-AA49-0BCF3E2150E6}"/>
              </a:ext>
            </a:extLst>
          </p:cNvPr>
          <p:cNvGrpSpPr/>
          <p:nvPr userDrawn="1"/>
        </p:nvGrpSpPr>
        <p:grpSpPr>
          <a:xfrm>
            <a:off x="2104939" y="182853"/>
            <a:ext cx="5486400" cy="9692694"/>
            <a:chOff x="2104939" y="239783"/>
            <a:chExt cx="5486400" cy="9692694"/>
          </a:xfrm>
        </p:grpSpPr>
        <p:sp>
          <p:nvSpPr>
            <p:cNvPr id="8" name="Rectangle 7">
              <a:extLst>
                <a:ext uri="{FF2B5EF4-FFF2-40B4-BE49-F238E27FC236}">
                  <a16:creationId xmlns:a16="http://schemas.microsoft.com/office/drawing/2014/main" id="{7D48D598-2BC3-4C71-B3DF-302EA2C44F7E}"/>
                </a:ext>
              </a:extLst>
            </p:cNvPr>
            <p:cNvSpPr/>
            <p:nvPr/>
          </p:nvSpPr>
          <p:spPr>
            <a:xfrm>
              <a:off x="2104939" y="239783"/>
              <a:ext cx="5486400" cy="96926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982C5FC-9A89-4B97-A095-36531DD3E25D}"/>
                </a:ext>
              </a:extLst>
            </p:cNvPr>
            <p:cNvSpPr/>
            <p:nvPr/>
          </p:nvSpPr>
          <p:spPr>
            <a:xfrm>
              <a:off x="2104939" y="1209047"/>
              <a:ext cx="5486400" cy="96926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9E790E6-1692-43ED-B39E-B8E68E12C2E2}"/>
                </a:ext>
              </a:extLst>
            </p:cNvPr>
            <p:cNvSpPr/>
            <p:nvPr/>
          </p:nvSpPr>
          <p:spPr>
            <a:xfrm>
              <a:off x="2104939" y="2178311"/>
              <a:ext cx="5486400" cy="96926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E5A458E-9C1B-43EF-8811-D1D17173FB03}"/>
                </a:ext>
              </a:extLst>
            </p:cNvPr>
            <p:cNvSpPr/>
            <p:nvPr/>
          </p:nvSpPr>
          <p:spPr>
            <a:xfrm>
              <a:off x="2104939" y="3147689"/>
              <a:ext cx="5486400" cy="96926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297E4C3-BB9E-410A-9443-85C42E31E602}"/>
                </a:ext>
              </a:extLst>
            </p:cNvPr>
            <p:cNvSpPr/>
            <p:nvPr/>
          </p:nvSpPr>
          <p:spPr>
            <a:xfrm>
              <a:off x="2104939" y="4116953"/>
              <a:ext cx="5486400" cy="96926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693528A-110B-4F21-8A31-0065C20CFB59}"/>
                </a:ext>
              </a:extLst>
            </p:cNvPr>
            <p:cNvSpPr/>
            <p:nvPr/>
          </p:nvSpPr>
          <p:spPr>
            <a:xfrm>
              <a:off x="2104939" y="5086244"/>
              <a:ext cx="5486400" cy="96926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4CACD2-6B1F-4E77-A3D5-A9D2B2BBB809}"/>
                </a:ext>
              </a:extLst>
            </p:cNvPr>
            <p:cNvSpPr/>
            <p:nvPr/>
          </p:nvSpPr>
          <p:spPr>
            <a:xfrm>
              <a:off x="2104939" y="6056777"/>
              <a:ext cx="5486400" cy="96926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239DBB6-D44A-4F2B-B44F-2085AF09A20C}"/>
                </a:ext>
              </a:extLst>
            </p:cNvPr>
            <p:cNvSpPr/>
            <p:nvPr/>
          </p:nvSpPr>
          <p:spPr>
            <a:xfrm>
              <a:off x="2104939" y="7024694"/>
              <a:ext cx="5486400" cy="96926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1B44F29-11CD-4090-8BA4-85D49CBC98A3}"/>
                </a:ext>
              </a:extLst>
            </p:cNvPr>
            <p:cNvSpPr/>
            <p:nvPr/>
          </p:nvSpPr>
          <p:spPr>
            <a:xfrm>
              <a:off x="2104939" y="7993391"/>
              <a:ext cx="5486400" cy="96926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52CC3E5-FE21-448B-B305-37B417055E2A}"/>
                </a:ext>
              </a:extLst>
            </p:cNvPr>
            <p:cNvSpPr/>
            <p:nvPr/>
          </p:nvSpPr>
          <p:spPr>
            <a:xfrm>
              <a:off x="2104939" y="8963213"/>
              <a:ext cx="5486400" cy="96926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06880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C53B6EC-D0E9-48BC-9259-751FA45CA2CA}"/>
              </a:ext>
            </a:extLst>
          </p:cNvPr>
          <p:cNvGrpSpPr/>
          <p:nvPr userDrawn="1"/>
        </p:nvGrpSpPr>
        <p:grpSpPr>
          <a:xfrm>
            <a:off x="2104939" y="182853"/>
            <a:ext cx="5486400" cy="9692694"/>
            <a:chOff x="2104939" y="239783"/>
            <a:chExt cx="5486400" cy="9692694"/>
          </a:xfrm>
        </p:grpSpPr>
        <p:sp>
          <p:nvSpPr>
            <p:cNvPr id="8" name="Rectangle 7">
              <a:extLst>
                <a:ext uri="{FF2B5EF4-FFF2-40B4-BE49-F238E27FC236}">
                  <a16:creationId xmlns:a16="http://schemas.microsoft.com/office/drawing/2014/main" id="{7D48D598-2BC3-4C71-B3DF-302EA2C44F7E}"/>
                </a:ext>
              </a:extLst>
            </p:cNvPr>
            <p:cNvSpPr/>
            <p:nvPr/>
          </p:nvSpPr>
          <p:spPr>
            <a:xfrm>
              <a:off x="2104939" y="239783"/>
              <a:ext cx="5486400" cy="969264"/>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982C5FC-9A89-4B97-A095-36531DD3E25D}"/>
                </a:ext>
              </a:extLst>
            </p:cNvPr>
            <p:cNvSpPr/>
            <p:nvPr/>
          </p:nvSpPr>
          <p:spPr>
            <a:xfrm>
              <a:off x="2104939" y="1209047"/>
              <a:ext cx="5486400" cy="969264"/>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9E790E6-1692-43ED-B39E-B8E68E12C2E2}"/>
                </a:ext>
              </a:extLst>
            </p:cNvPr>
            <p:cNvSpPr/>
            <p:nvPr/>
          </p:nvSpPr>
          <p:spPr>
            <a:xfrm>
              <a:off x="2104939" y="2178311"/>
              <a:ext cx="5486400" cy="969264"/>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E5A458E-9C1B-43EF-8811-D1D17173FB03}"/>
                </a:ext>
              </a:extLst>
            </p:cNvPr>
            <p:cNvSpPr/>
            <p:nvPr/>
          </p:nvSpPr>
          <p:spPr>
            <a:xfrm>
              <a:off x="2104939" y="3147689"/>
              <a:ext cx="5486400" cy="969264"/>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297E4C3-BB9E-410A-9443-85C42E31E602}"/>
                </a:ext>
              </a:extLst>
            </p:cNvPr>
            <p:cNvSpPr/>
            <p:nvPr/>
          </p:nvSpPr>
          <p:spPr>
            <a:xfrm>
              <a:off x="2104939" y="4116953"/>
              <a:ext cx="5486400" cy="969264"/>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693528A-110B-4F21-8A31-0065C20CFB59}"/>
                </a:ext>
              </a:extLst>
            </p:cNvPr>
            <p:cNvSpPr/>
            <p:nvPr/>
          </p:nvSpPr>
          <p:spPr>
            <a:xfrm>
              <a:off x="2104939" y="5086244"/>
              <a:ext cx="5486400" cy="969264"/>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4CACD2-6B1F-4E77-A3D5-A9D2B2BBB809}"/>
                </a:ext>
              </a:extLst>
            </p:cNvPr>
            <p:cNvSpPr/>
            <p:nvPr/>
          </p:nvSpPr>
          <p:spPr>
            <a:xfrm>
              <a:off x="2104939" y="6056777"/>
              <a:ext cx="5486400" cy="969264"/>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239DBB6-D44A-4F2B-B44F-2085AF09A20C}"/>
                </a:ext>
              </a:extLst>
            </p:cNvPr>
            <p:cNvSpPr/>
            <p:nvPr/>
          </p:nvSpPr>
          <p:spPr>
            <a:xfrm>
              <a:off x="2104939" y="7024694"/>
              <a:ext cx="5486400" cy="969264"/>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1B44F29-11CD-4090-8BA4-85D49CBC98A3}"/>
                </a:ext>
              </a:extLst>
            </p:cNvPr>
            <p:cNvSpPr/>
            <p:nvPr/>
          </p:nvSpPr>
          <p:spPr>
            <a:xfrm>
              <a:off x="2104939" y="7993391"/>
              <a:ext cx="5486400" cy="969264"/>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52CC3E5-FE21-448B-B305-37B417055E2A}"/>
                </a:ext>
              </a:extLst>
            </p:cNvPr>
            <p:cNvSpPr/>
            <p:nvPr/>
          </p:nvSpPr>
          <p:spPr>
            <a:xfrm>
              <a:off x="2104939" y="8963213"/>
              <a:ext cx="5486400" cy="969264"/>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31098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1FCD88-3346-4B87-A583-509430418010}"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B8108-8B17-49F0-B873-BE9A5D09ED34}" type="slidenum">
              <a:rPr lang="en-US" smtClean="0"/>
              <a:t>‹#›</a:t>
            </a:fld>
            <a:endParaRPr lang="en-US"/>
          </a:p>
        </p:txBody>
      </p:sp>
    </p:spTree>
    <p:extLst>
      <p:ext uri="{BB962C8B-B14F-4D97-AF65-F5344CB8AC3E}">
        <p14:creationId xmlns:p14="http://schemas.microsoft.com/office/powerpoint/2010/main" val="2848721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1FCD88-3346-4B87-A583-509430418010}"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B8108-8B17-49F0-B873-BE9A5D09ED34}" type="slidenum">
              <a:rPr lang="en-US" smtClean="0"/>
              <a:t>‹#›</a:t>
            </a:fld>
            <a:endParaRPr lang="en-US"/>
          </a:p>
        </p:txBody>
      </p:sp>
    </p:spTree>
    <p:extLst>
      <p:ext uri="{BB962C8B-B14F-4D97-AF65-F5344CB8AC3E}">
        <p14:creationId xmlns:p14="http://schemas.microsoft.com/office/powerpoint/2010/main" val="1421655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1FCD88-3346-4B87-A583-509430418010}" type="datetimeFigureOut">
              <a:rPr lang="en-US" smtClean="0"/>
              <a:t>3/29/2021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6B8108-8B17-49F0-B873-BE9A5D09ED34}" type="slidenum">
              <a:rPr lang="en-US" smtClean="0"/>
              <a:t>‹#›</a:t>
            </a:fld>
            <a:endParaRPr lang="en-US"/>
          </a:p>
        </p:txBody>
      </p:sp>
    </p:spTree>
    <p:extLst>
      <p:ext uri="{BB962C8B-B14F-4D97-AF65-F5344CB8AC3E}">
        <p14:creationId xmlns:p14="http://schemas.microsoft.com/office/powerpoint/2010/main" val="488133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1FCD88-3346-4B87-A583-509430418010}" type="datetimeFigureOut">
              <a:rPr lang="en-US" smtClean="0"/>
              <a:t>3/29/2021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6B8108-8B17-49F0-B873-BE9A5D09ED34}" type="slidenum">
              <a:rPr lang="en-US" smtClean="0"/>
              <a:t>‹#›</a:t>
            </a:fld>
            <a:endParaRPr lang="en-US"/>
          </a:p>
        </p:txBody>
      </p:sp>
    </p:spTree>
    <p:extLst>
      <p:ext uri="{BB962C8B-B14F-4D97-AF65-F5344CB8AC3E}">
        <p14:creationId xmlns:p14="http://schemas.microsoft.com/office/powerpoint/2010/main" val="4163189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1FCD88-3346-4B87-A583-509430418010}" type="datetimeFigureOut">
              <a:rPr lang="en-US" smtClean="0"/>
              <a:t>3/29/2021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6B8108-8B17-49F0-B873-BE9A5D09ED34}" type="slidenum">
              <a:rPr lang="en-US" smtClean="0"/>
              <a:t>‹#›</a:t>
            </a:fld>
            <a:endParaRPr lang="en-US"/>
          </a:p>
        </p:txBody>
      </p:sp>
    </p:spTree>
    <p:extLst>
      <p:ext uri="{BB962C8B-B14F-4D97-AF65-F5344CB8AC3E}">
        <p14:creationId xmlns:p14="http://schemas.microsoft.com/office/powerpoint/2010/main" val="294061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51FCD88-3346-4B87-A583-509430418010}"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B8108-8B17-49F0-B873-BE9A5D09ED34}" type="slidenum">
              <a:rPr lang="en-US" smtClean="0"/>
              <a:t>‹#›</a:t>
            </a:fld>
            <a:endParaRPr lang="en-US"/>
          </a:p>
        </p:txBody>
      </p:sp>
    </p:spTree>
    <p:extLst>
      <p:ext uri="{BB962C8B-B14F-4D97-AF65-F5344CB8AC3E}">
        <p14:creationId xmlns:p14="http://schemas.microsoft.com/office/powerpoint/2010/main" val="915910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51FCD88-3346-4B87-A583-509430418010}" type="datetimeFigureOut">
              <a:rPr lang="en-US" smtClean="0"/>
              <a:t>3/29/2021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56B8108-8B17-49F0-B873-BE9A5D09ED34}" type="slidenum">
              <a:rPr lang="en-US" smtClean="0"/>
              <a:t>‹#›</a:t>
            </a:fld>
            <a:endParaRPr lang="en-US"/>
          </a:p>
        </p:txBody>
      </p:sp>
    </p:spTree>
    <p:extLst>
      <p:ext uri="{BB962C8B-B14F-4D97-AF65-F5344CB8AC3E}">
        <p14:creationId xmlns:p14="http://schemas.microsoft.com/office/powerpoint/2010/main" val="1736755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om/search?q=free+vcard+qr+code+generator&amp;sxsrf=ALeKk00rd1ZcjFDFQDEBVGf4LTuTRjcKGA%3A1616753491178&amp;source=hp&amp;ei=U7NdYOzUB_yy5NoPlMmFqAw&amp;iflsig=AINFCbYAAAAAYF3BY9Br7OEfPngmBUPiqux3YGZdJgjg&amp;oq=free+vcard+qr+code+generator&amp;gs_lcp=Cgdnd3Mtd2l6EAMyAggAMgUIABCGAzIFCAAQhgNQzglYzglgoxFoAHAAeACAAXSIAXSSAQMwLjGYAQCgAQKgAQGqAQdnd3Mtd2l6&amp;sclient=gws-wiz&amp;ved=0ahUKEwisypyM3M3vAhV8GVkFHZRkAcUQ4dUDCAk&amp;uact=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BB18E3F-A666-494C-91A4-71A380843E4D}"/>
              </a:ext>
            </a:extLst>
          </p:cNvPr>
          <p:cNvSpPr/>
          <p:nvPr/>
        </p:nvSpPr>
        <p:spPr>
          <a:xfrm>
            <a:off x="203201" y="115747"/>
            <a:ext cx="7402286" cy="84147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000" dirty="0">
                <a:solidFill>
                  <a:schemeClr val="tx1"/>
                </a:solidFill>
                <a:latin typeface="Arial" panose="020B0604020202020204" pitchFamily="34" charset="0"/>
                <a:cs typeface="Arial" panose="020B0604020202020204" pitchFamily="34" charset="0"/>
              </a:rPr>
              <a:t>This PowerPoint is used as a template to create inserts for the Type A signage used for offices, classrooms and any personnel assigned space in SAISD. You can print to regular paper or card stock no thicker than 1/32 inches (12 pt. or 110 lb.). You can use colored paper or colored fonts to make the insert pop. Keep the information limited to three lines to avoid having to shrink the text size too much. DO NOT resize the cut-out area, it has been sized to specifically fit the insert frame (1 1/4 inches tall by 6 inches wide) of the signage.   </a:t>
            </a:r>
          </a:p>
          <a:p>
            <a:endParaRPr lang="en-US" sz="2000" dirty="0">
              <a:solidFill>
                <a:schemeClr val="tx1"/>
              </a:solidFill>
              <a:latin typeface="Arial" panose="020B0604020202020204" pitchFamily="34" charset="0"/>
              <a:cs typeface="Arial" panose="020B0604020202020204" pitchFamily="34" charset="0"/>
            </a:endParaRPr>
          </a:p>
          <a:p>
            <a:r>
              <a:rPr lang="en-US" sz="2000" dirty="0">
                <a:solidFill>
                  <a:schemeClr val="tx1"/>
                </a:solidFill>
                <a:latin typeface="Arial" panose="020B0604020202020204" pitchFamily="34" charset="0"/>
                <a:cs typeface="Arial" panose="020B0604020202020204" pitchFamily="34" charset="0"/>
              </a:rPr>
              <a:t>Besides having the persons name, title and department you can also add a virtual business card or vCard using a QR Code. There are several websites that you can use to create a vCard QR Code. Just search the internet for: </a:t>
            </a:r>
            <a:br>
              <a:rPr lang="en-US" sz="2000" dirty="0">
                <a:solidFill>
                  <a:schemeClr val="tx1"/>
                </a:solidFill>
                <a:latin typeface="Arial" panose="020B0604020202020204" pitchFamily="34" charset="0"/>
                <a:cs typeface="Arial" panose="020B0604020202020204" pitchFamily="34" charset="0"/>
              </a:rPr>
            </a:br>
            <a:r>
              <a:rPr lang="en-US" sz="2000" dirty="0">
                <a:solidFill>
                  <a:schemeClr val="tx1"/>
                </a:solidFill>
                <a:latin typeface="Arial" panose="020B0604020202020204" pitchFamily="34" charset="0"/>
                <a:cs typeface="Arial" panose="020B0604020202020204" pitchFamily="34" charset="0"/>
                <a:hlinkClick r:id="rId2"/>
              </a:rPr>
              <a:t>Free vCard QR Code Generator</a:t>
            </a:r>
            <a:endParaRPr lang="en-US" sz="2000" dirty="0">
              <a:solidFill>
                <a:schemeClr val="tx1"/>
              </a:solidFill>
              <a:latin typeface="Arial" panose="020B0604020202020204" pitchFamily="34" charset="0"/>
              <a:cs typeface="Arial" panose="020B0604020202020204" pitchFamily="34" charset="0"/>
            </a:endParaRPr>
          </a:p>
          <a:p>
            <a:r>
              <a:rPr lang="en-US" sz="2000" dirty="0">
                <a:solidFill>
                  <a:schemeClr val="tx1"/>
                </a:solidFill>
                <a:latin typeface="Arial" panose="020B0604020202020204" pitchFamily="34" charset="0"/>
                <a:cs typeface="Arial" panose="020B0604020202020204" pitchFamily="34" charset="0"/>
              </a:rPr>
              <a:t>Or click the link for a google search. </a:t>
            </a:r>
            <a:br>
              <a:rPr lang="en-US" sz="2000" dirty="0">
                <a:solidFill>
                  <a:schemeClr val="tx1"/>
                </a:solidFill>
                <a:latin typeface="Arial" panose="020B0604020202020204" pitchFamily="34" charset="0"/>
                <a:cs typeface="Arial" panose="020B0604020202020204" pitchFamily="34" charset="0"/>
              </a:rPr>
            </a:br>
            <a:br>
              <a:rPr lang="en-US" sz="2000" dirty="0">
                <a:solidFill>
                  <a:schemeClr val="tx1"/>
                </a:solidFill>
                <a:latin typeface="Arial" panose="020B0604020202020204" pitchFamily="34" charset="0"/>
                <a:cs typeface="Arial" panose="020B0604020202020204" pitchFamily="34" charset="0"/>
              </a:rPr>
            </a:br>
            <a:r>
              <a:rPr lang="en-US" sz="2000" dirty="0">
                <a:solidFill>
                  <a:schemeClr val="tx1"/>
                </a:solidFill>
                <a:latin typeface="Arial" panose="020B0604020202020204" pitchFamily="34" charset="0"/>
                <a:cs typeface="Arial" panose="020B0604020202020204" pitchFamily="34" charset="0"/>
              </a:rPr>
              <a:t>A QR (Quick Response) Code is a matrix barcode that can be read by most cell phones using the camera function. The QR Code works as a quick link to the information you generated when making the QR Code. For example, links to websites, phone numbers, emails, virtual business card, cell phone contact card, typed text, stored documents (like PDFs) and so much more.</a:t>
            </a:r>
          </a:p>
          <a:p>
            <a:endParaRPr lang="en-US" sz="2000" dirty="0">
              <a:solidFill>
                <a:schemeClr val="tx1"/>
              </a:solidFill>
              <a:latin typeface="Arial" panose="020B0604020202020204" pitchFamily="34" charset="0"/>
              <a:cs typeface="Arial" panose="020B0604020202020204" pitchFamily="34" charset="0"/>
            </a:endParaRPr>
          </a:p>
          <a:p>
            <a:r>
              <a:rPr lang="en-US" sz="2000" dirty="0">
                <a:solidFill>
                  <a:schemeClr val="tx1"/>
                </a:solidFill>
                <a:latin typeface="Arial" panose="020B0604020202020204" pitchFamily="34" charset="0"/>
                <a:cs typeface="Arial" panose="020B0604020202020204" pitchFamily="34" charset="0"/>
              </a:rPr>
              <a:t>Make your office signage smart and you will always be in touch with the world.</a:t>
            </a:r>
          </a:p>
        </p:txBody>
      </p:sp>
      <p:sp>
        <p:nvSpPr>
          <p:cNvPr id="5" name="Rectangle 4">
            <a:extLst>
              <a:ext uri="{FF2B5EF4-FFF2-40B4-BE49-F238E27FC236}">
                <a16:creationId xmlns:a16="http://schemas.microsoft.com/office/drawing/2014/main" id="{19EB5CCA-8C69-4B60-BEE5-79FBD453CDB3}"/>
              </a:ext>
            </a:extLst>
          </p:cNvPr>
          <p:cNvSpPr>
            <a:spLocks noChangeAspect="1"/>
          </p:cNvSpPr>
          <p:nvPr/>
        </p:nvSpPr>
        <p:spPr>
          <a:xfrm>
            <a:off x="2101465" y="8940801"/>
            <a:ext cx="4656221"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Marcos I. Castillo</a:t>
            </a:r>
          </a:p>
          <a:p>
            <a:r>
              <a:rPr lang="en-US" dirty="0">
                <a:solidFill>
                  <a:schemeClr val="tx1"/>
                </a:solidFill>
                <a:latin typeface="Aharoni" panose="02010803020104030203" pitchFamily="2" charset="-79"/>
                <a:cs typeface="Aharoni" panose="02010803020104030203" pitchFamily="2" charset="-79"/>
              </a:rPr>
              <a:t>Senior Coordinator – Facilities Planning</a:t>
            </a:r>
            <a:endParaRPr lang="en-US" sz="1800" dirty="0">
              <a:solidFill>
                <a:schemeClr val="tx1"/>
              </a:solidFill>
              <a:latin typeface="Aharoni" panose="02010803020104030203" pitchFamily="2" charset="-79"/>
              <a:cs typeface="Aharoni" panose="02010803020104030203" pitchFamily="2" charset="-79"/>
            </a:endParaRPr>
          </a:p>
          <a:p>
            <a:r>
              <a:rPr lang="en-US" sz="1800" dirty="0">
                <a:solidFill>
                  <a:schemeClr val="tx1"/>
                </a:solidFill>
                <a:latin typeface="Aharoni" panose="02010803020104030203" pitchFamily="2" charset="-79"/>
                <a:cs typeface="Aharoni" panose="02010803020104030203" pitchFamily="2" charset="-79"/>
              </a:rPr>
              <a:t>Construction &amp; Development Services</a:t>
            </a:r>
          </a:p>
        </p:txBody>
      </p:sp>
      <p:sp>
        <p:nvSpPr>
          <p:cNvPr id="7" name="TextBox 6">
            <a:extLst>
              <a:ext uri="{FF2B5EF4-FFF2-40B4-BE49-F238E27FC236}">
                <a16:creationId xmlns:a16="http://schemas.microsoft.com/office/drawing/2014/main" id="{34CFFFC7-3F23-4FB7-973E-4E938C5ECC74}"/>
              </a:ext>
            </a:extLst>
          </p:cNvPr>
          <p:cNvSpPr txBox="1"/>
          <p:nvPr/>
        </p:nvSpPr>
        <p:spPr>
          <a:xfrm>
            <a:off x="6402332" y="9018525"/>
            <a:ext cx="355354" cy="184666"/>
          </a:xfrm>
          <a:prstGeom prst="rect">
            <a:avLst/>
          </a:prstGeom>
          <a:noFill/>
        </p:spPr>
        <p:txBody>
          <a:bodyPr wrap="none" lIns="0" tIns="0" rIns="0" bIns="0" rtlCol="0">
            <a:spAutoFit/>
          </a:bodyPr>
          <a:lstStyle/>
          <a:p>
            <a:r>
              <a:rPr lang="en-US" sz="1200" dirty="0"/>
              <a:t>vCard</a:t>
            </a:r>
          </a:p>
        </p:txBody>
      </p:sp>
      <p:pic>
        <p:nvPicPr>
          <p:cNvPr id="9" name="Picture 8" descr="Qr code&#10;&#10;Description automatically generated">
            <a:extLst>
              <a:ext uri="{FF2B5EF4-FFF2-40B4-BE49-F238E27FC236}">
                <a16:creationId xmlns:a16="http://schemas.microsoft.com/office/drawing/2014/main" id="{24714517-EC0D-49C6-B531-1AB17B90A5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57686" y="9018525"/>
            <a:ext cx="758952" cy="758952"/>
          </a:xfrm>
          <a:prstGeom prst="rect">
            <a:avLst/>
          </a:prstGeom>
        </p:spPr>
      </p:pic>
      <p:sp>
        <p:nvSpPr>
          <p:cNvPr id="2" name="TextBox 1">
            <a:extLst>
              <a:ext uri="{FF2B5EF4-FFF2-40B4-BE49-F238E27FC236}">
                <a16:creationId xmlns:a16="http://schemas.microsoft.com/office/drawing/2014/main" id="{D05F2A03-18FE-497A-8DB7-D23C9F5A69CF}"/>
              </a:ext>
            </a:extLst>
          </p:cNvPr>
          <p:cNvSpPr txBox="1"/>
          <p:nvPr/>
        </p:nvSpPr>
        <p:spPr>
          <a:xfrm>
            <a:off x="255762" y="8917010"/>
            <a:ext cx="1706493" cy="584775"/>
          </a:xfrm>
          <a:prstGeom prst="rect">
            <a:avLst/>
          </a:prstGeom>
          <a:noFill/>
        </p:spPr>
        <p:txBody>
          <a:bodyPr wrap="none" rtlCol="0">
            <a:spAutoFit/>
          </a:bodyPr>
          <a:lstStyle/>
          <a:p>
            <a:r>
              <a:rPr lang="en-US" sz="3200" dirty="0"/>
              <a:t>Example:</a:t>
            </a:r>
          </a:p>
        </p:txBody>
      </p:sp>
    </p:spTree>
    <p:extLst>
      <p:ext uri="{BB962C8B-B14F-4D97-AF65-F5344CB8AC3E}">
        <p14:creationId xmlns:p14="http://schemas.microsoft.com/office/powerpoint/2010/main" val="23830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B3AC0C2-09EF-481C-885F-C666D0A8E49B}"/>
              </a:ext>
            </a:extLst>
          </p:cNvPr>
          <p:cNvSpPr>
            <a:spLocks noChangeAspect="1"/>
          </p:cNvSpPr>
          <p:nvPr/>
        </p:nvSpPr>
        <p:spPr>
          <a:xfrm>
            <a:off x="2101466" y="221642"/>
            <a:ext cx="3107142"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John Doe </a:t>
            </a:r>
          </a:p>
          <a:p>
            <a:r>
              <a:rPr lang="en-US" sz="1800" dirty="0">
                <a:solidFill>
                  <a:schemeClr val="tx1"/>
                </a:solidFill>
                <a:latin typeface="Aharoni" panose="02010803020104030203" pitchFamily="2" charset="-79"/>
                <a:cs typeface="Aharoni" panose="02010803020104030203" pitchFamily="2" charset="-79"/>
              </a:rPr>
              <a:t>Future SAISD Employee</a:t>
            </a:r>
          </a:p>
          <a:p>
            <a:r>
              <a:rPr lang="en-US" sz="1800" dirty="0">
                <a:solidFill>
                  <a:schemeClr val="tx1"/>
                </a:solidFill>
                <a:latin typeface="Aharoni" panose="02010803020104030203" pitchFamily="2" charset="-79"/>
                <a:cs typeface="Aharoni" panose="02010803020104030203" pitchFamily="2" charset="-79"/>
              </a:rPr>
              <a:t>Fun &amp; Games Department</a:t>
            </a:r>
          </a:p>
        </p:txBody>
      </p:sp>
      <p:sp>
        <p:nvSpPr>
          <p:cNvPr id="66" name="Rectangle 65">
            <a:extLst>
              <a:ext uri="{FF2B5EF4-FFF2-40B4-BE49-F238E27FC236}">
                <a16:creationId xmlns:a16="http://schemas.microsoft.com/office/drawing/2014/main" id="{130BCD6E-0575-4479-93E6-62F99E1F1355}"/>
              </a:ext>
            </a:extLst>
          </p:cNvPr>
          <p:cNvSpPr>
            <a:spLocks noChangeAspect="1"/>
          </p:cNvSpPr>
          <p:nvPr/>
        </p:nvSpPr>
        <p:spPr>
          <a:xfrm>
            <a:off x="2101466" y="1191265"/>
            <a:ext cx="3107142"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John Doe </a:t>
            </a:r>
          </a:p>
          <a:p>
            <a:r>
              <a:rPr lang="en-US" sz="1800" dirty="0">
                <a:solidFill>
                  <a:schemeClr val="tx1"/>
                </a:solidFill>
                <a:latin typeface="Aharoni" panose="02010803020104030203" pitchFamily="2" charset="-79"/>
                <a:cs typeface="Aharoni" panose="02010803020104030203" pitchFamily="2" charset="-79"/>
              </a:rPr>
              <a:t>Future SAISD Employee</a:t>
            </a:r>
          </a:p>
          <a:p>
            <a:r>
              <a:rPr lang="en-US" sz="1800" dirty="0">
                <a:solidFill>
                  <a:schemeClr val="tx1"/>
                </a:solidFill>
                <a:latin typeface="Aharoni" panose="02010803020104030203" pitchFamily="2" charset="-79"/>
                <a:cs typeface="Aharoni" panose="02010803020104030203" pitchFamily="2" charset="-79"/>
              </a:rPr>
              <a:t>Fun &amp; Games Department</a:t>
            </a:r>
          </a:p>
        </p:txBody>
      </p:sp>
      <p:sp>
        <p:nvSpPr>
          <p:cNvPr id="67" name="Rectangle 66">
            <a:extLst>
              <a:ext uri="{FF2B5EF4-FFF2-40B4-BE49-F238E27FC236}">
                <a16:creationId xmlns:a16="http://schemas.microsoft.com/office/drawing/2014/main" id="{974F1BFE-8F2F-4A46-BEC2-C15FACC6F620}"/>
              </a:ext>
            </a:extLst>
          </p:cNvPr>
          <p:cNvSpPr>
            <a:spLocks noChangeAspect="1"/>
          </p:cNvSpPr>
          <p:nvPr/>
        </p:nvSpPr>
        <p:spPr>
          <a:xfrm>
            <a:off x="2101466" y="2160888"/>
            <a:ext cx="3107142"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John Doe </a:t>
            </a:r>
          </a:p>
          <a:p>
            <a:r>
              <a:rPr lang="en-US" sz="1800" dirty="0">
                <a:solidFill>
                  <a:schemeClr val="tx1"/>
                </a:solidFill>
                <a:latin typeface="Aharoni" panose="02010803020104030203" pitchFamily="2" charset="-79"/>
                <a:cs typeface="Aharoni" panose="02010803020104030203" pitchFamily="2" charset="-79"/>
              </a:rPr>
              <a:t>Future SAISD Employee</a:t>
            </a:r>
          </a:p>
          <a:p>
            <a:r>
              <a:rPr lang="en-US" sz="1800" dirty="0">
                <a:solidFill>
                  <a:schemeClr val="tx1"/>
                </a:solidFill>
                <a:latin typeface="Aharoni" panose="02010803020104030203" pitchFamily="2" charset="-79"/>
                <a:cs typeface="Aharoni" panose="02010803020104030203" pitchFamily="2" charset="-79"/>
              </a:rPr>
              <a:t>Fun &amp; Games Department</a:t>
            </a:r>
          </a:p>
        </p:txBody>
      </p:sp>
      <p:sp>
        <p:nvSpPr>
          <p:cNvPr id="68" name="Rectangle 67">
            <a:extLst>
              <a:ext uri="{FF2B5EF4-FFF2-40B4-BE49-F238E27FC236}">
                <a16:creationId xmlns:a16="http://schemas.microsoft.com/office/drawing/2014/main" id="{80C53523-994C-4BA7-9D44-140B9B2B4E09}"/>
              </a:ext>
            </a:extLst>
          </p:cNvPr>
          <p:cNvSpPr>
            <a:spLocks noChangeAspect="1"/>
          </p:cNvSpPr>
          <p:nvPr/>
        </p:nvSpPr>
        <p:spPr>
          <a:xfrm>
            <a:off x="2101466" y="3130511"/>
            <a:ext cx="3107142"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John Doe </a:t>
            </a:r>
          </a:p>
          <a:p>
            <a:r>
              <a:rPr lang="en-US" sz="1800" dirty="0">
                <a:solidFill>
                  <a:schemeClr val="tx1"/>
                </a:solidFill>
                <a:latin typeface="Aharoni" panose="02010803020104030203" pitchFamily="2" charset="-79"/>
                <a:cs typeface="Aharoni" panose="02010803020104030203" pitchFamily="2" charset="-79"/>
              </a:rPr>
              <a:t>Future SAISD Employee</a:t>
            </a:r>
          </a:p>
          <a:p>
            <a:r>
              <a:rPr lang="en-US" sz="1800" dirty="0">
                <a:solidFill>
                  <a:schemeClr val="tx1"/>
                </a:solidFill>
                <a:latin typeface="Aharoni" panose="02010803020104030203" pitchFamily="2" charset="-79"/>
                <a:cs typeface="Aharoni" panose="02010803020104030203" pitchFamily="2" charset="-79"/>
              </a:rPr>
              <a:t>Fun &amp; Games Department</a:t>
            </a:r>
          </a:p>
        </p:txBody>
      </p:sp>
      <p:sp>
        <p:nvSpPr>
          <p:cNvPr id="69" name="Rectangle 68">
            <a:extLst>
              <a:ext uri="{FF2B5EF4-FFF2-40B4-BE49-F238E27FC236}">
                <a16:creationId xmlns:a16="http://schemas.microsoft.com/office/drawing/2014/main" id="{8601C362-B27B-42AC-AE09-C69544321947}"/>
              </a:ext>
            </a:extLst>
          </p:cNvPr>
          <p:cNvSpPr>
            <a:spLocks noChangeAspect="1"/>
          </p:cNvSpPr>
          <p:nvPr/>
        </p:nvSpPr>
        <p:spPr>
          <a:xfrm>
            <a:off x="2101466" y="4100134"/>
            <a:ext cx="3107142"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John Doe </a:t>
            </a:r>
          </a:p>
          <a:p>
            <a:r>
              <a:rPr lang="en-US" sz="1800" dirty="0">
                <a:solidFill>
                  <a:schemeClr val="tx1"/>
                </a:solidFill>
                <a:latin typeface="Aharoni" panose="02010803020104030203" pitchFamily="2" charset="-79"/>
                <a:cs typeface="Aharoni" panose="02010803020104030203" pitchFamily="2" charset="-79"/>
              </a:rPr>
              <a:t>Future SAISD Employee</a:t>
            </a:r>
          </a:p>
          <a:p>
            <a:r>
              <a:rPr lang="en-US" sz="1800" dirty="0">
                <a:solidFill>
                  <a:schemeClr val="tx1"/>
                </a:solidFill>
                <a:latin typeface="Aharoni" panose="02010803020104030203" pitchFamily="2" charset="-79"/>
                <a:cs typeface="Aharoni" panose="02010803020104030203" pitchFamily="2" charset="-79"/>
              </a:rPr>
              <a:t>Fun &amp; Games Department</a:t>
            </a:r>
          </a:p>
        </p:txBody>
      </p:sp>
      <p:sp>
        <p:nvSpPr>
          <p:cNvPr id="70" name="Rectangle 69">
            <a:extLst>
              <a:ext uri="{FF2B5EF4-FFF2-40B4-BE49-F238E27FC236}">
                <a16:creationId xmlns:a16="http://schemas.microsoft.com/office/drawing/2014/main" id="{9D99D117-2DF6-48EB-9CF7-A096D9B844E4}"/>
              </a:ext>
            </a:extLst>
          </p:cNvPr>
          <p:cNvSpPr>
            <a:spLocks noChangeAspect="1"/>
          </p:cNvSpPr>
          <p:nvPr/>
        </p:nvSpPr>
        <p:spPr>
          <a:xfrm>
            <a:off x="2101466" y="5069757"/>
            <a:ext cx="3107142"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John Doe </a:t>
            </a:r>
          </a:p>
          <a:p>
            <a:r>
              <a:rPr lang="en-US" sz="1800" dirty="0">
                <a:solidFill>
                  <a:schemeClr val="tx1"/>
                </a:solidFill>
                <a:latin typeface="Aharoni" panose="02010803020104030203" pitchFamily="2" charset="-79"/>
                <a:cs typeface="Aharoni" panose="02010803020104030203" pitchFamily="2" charset="-79"/>
              </a:rPr>
              <a:t>Future SAISD Employee</a:t>
            </a:r>
          </a:p>
          <a:p>
            <a:r>
              <a:rPr lang="en-US" sz="1800" dirty="0">
                <a:solidFill>
                  <a:schemeClr val="tx1"/>
                </a:solidFill>
                <a:latin typeface="Aharoni" panose="02010803020104030203" pitchFamily="2" charset="-79"/>
                <a:cs typeface="Aharoni" panose="02010803020104030203" pitchFamily="2" charset="-79"/>
              </a:rPr>
              <a:t>Fun &amp; Games Department</a:t>
            </a:r>
          </a:p>
        </p:txBody>
      </p:sp>
      <p:sp>
        <p:nvSpPr>
          <p:cNvPr id="71" name="Rectangle 70">
            <a:extLst>
              <a:ext uri="{FF2B5EF4-FFF2-40B4-BE49-F238E27FC236}">
                <a16:creationId xmlns:a16="http://schemas.microsoft.com/office/drawing/2014/main" id="{3FF4A966-7043-46AA-9947-B8761BE5E520}"/>
              </a:ext>
            </a:extLst>
          </p:cNvPr>
          <p:cNvSpPr>
            <a:spLocks noChangeAspect="1"/>
          </p:cNvSpPr>
          <p:nvPr/>
        </p:nvSpPr>
        <p:spPr>
          <a:xfrm>
            <a:off x="2101466" y="6039380"/>
            <a:ext cx="3107142"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John Doe </a:t>
            </a:r>
          </a:p>
          <a:p>
            <a:r>
              <a:rPr lang="en-US" sz="1800" dirty="0">
                <a:solidFill>
                  <a:schemeClr val="tx1"/>
                </a:solidFill>
                <a:latin typeface="Aharoni" panose="02010803020104030203" pitchFamily="2" charset="-79"/>
                <a:cs typeface="Aharoni" panose="02010803020104030203" pitchFamily="2" charset="-79"/>
              </a:rPr>
              <a:t>Future SAISD Employee</a:t>
            </a:r>
          </a:p>
          <a:p>
            <a:r>
              <a:rPr lang="en-US" sz="1800" dirty="0">
                <a:solidFill>
                  <a:schemeClr val="tx1"/>
                </a:solidFill>
                <a:latin typeface="Aharoni" panose="02010803020104030203" pitchFamily="2" charset="-79"/>
                <a:cs typeface="Aharoni" panose="02010803020104030203" pitchFamily="2" charset="-79"/>
              </a:rPr>
              <a:t>Fun &amp; Games Department</a:t>
            </a:r>
          </a:p>
        </p:txBody>
      </p:sp>
      <p:sp>
        <p:nvSpPr>
          <p:cNvPr id="72" name="Rectangle 71">
            <a:extLst>
              <a:ext uri="{FF2B5EF4-FFF2-40B4-BE49-F238E27FC236}">
                <a16:creationId xmlns:a16="http://schemas.microsoft.com/office/drawing/2014/main" id="{C4D1D94D-DEED-4239-ADA5-1EC8373AFE17}"/>
              </a:ext>
            </a:extLst>
          </p:cNvPr>
          <p:cNvSpPr>
            <a:spLocks noChangeAspect="1"/>
          </p:cNvSpPr>
          <p:nvPr/>
        </p:nvSpPr>
        <p:spPr>
          <a:xfrm>
            <a:off x="2101466" y="7009003"/>
            <a:ext cx="3107142"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John Doe </a:t>
            </a:r>
          </a:p>
          <a:p>
            <a:r>
              <a:rPr lang="en-US" sz="1800" dirty="0">
                <a:solidFill>
                  <a:schemeClr val="tx1"/>
                </a:solidFill>
                <a:latin typeface="Aharoni" panose="02010803020104030203" pitchFamily="2" charset="-79"/>
                <a:cs typeface="Aharoni" panose="02010803020104030203" pitchFamily="2" charset="-79"/>
              </a:rPr>
              <a:t>Future SAISD Employee</a:t>
            </a:r>
          </a:p>
          <a:p>
            <a:r>
              <a:rPr lang="en-US" sz="1800" dirty="0">
                <a:solidFill>
                  <a:schemeClr val="tx1"/>
                </a:solidFill>
                <a:latin typeface="Aharoni" panose="02010803020104030203" pitchFamily="2" charset="-79"/>
                <a:cs typeface="Aharoni" panose="02010803020104030203" pitchFamily="2" charset="-79"/>
              </a:rPr>
              <a:t>Fun &amp; Games Department</a:t>
            </a:r>
          </a:p>
        </p:txBody>
      </p:sp>
      <p:sp>
        <p:nvSpPr>
          <p:cNvPr id="73" name="Rectangle 72">
            <a:extLst>
              <a:ext uri="{FF2B5EF4-FFF2-40B4-BE49-F238E27FC236}">
                <a16:creationId xmlns:a16="http://schemas.microsoft.com/office/drawing/2014/main" id="{ED76CB99-C562-410C-A327-8B824C0C436B}"/>
              </a:ext>
            </a:extLst>
          </p:cNvPr>
          <p:cNvSpPr>
            <a:spLocks noChangeAspect="1"/>
          </p:cNvSpPr>
          <p:nvPr/>
        </p:nvSpPr>
        <p:spPr>
          <a:xfrm>
            <a:off x="2101466" y="7978626"/>
            <a:ext cx="3107142"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John Doe </a:t>
            </a:r>
          </a:p>
          <a:p>
            <a:r>
              <a:rPr lang="en-US" sz="1800" dirty="0">
                <a:solidFill>
                  <a:schemeClr val="tx1"/>
                </a:solidFill>
                <a:latin typeface="Aharoni" panose="02010803020104030203" pitchFamily="2" charset="-79"/>
                <a:cs typeface="Aharoni" panose="02010803020104030203" pitchFamily="2" charset="-79"/>
              </a:rPr>
              <a:t>Future SAISD Employee</a:t>
            </a:r>
          </a:p>
          <a:p>
            <a:r>
              <a:rPr lang="en-US" sz="1800" dirty="0">
                <a:solidFill>
                  <a:schemeClr val="tx1"/>
                </a:solidFill>
                <a:latin typeface="Aharoni" panose="02010803020104030203" pitchFamily="2" charset="-79"/>
                <a:cs typeface="Aharoni" panose="02010803020104030203" pitchFamily="2" charset="-79"/>
              </a:rPr>
              <a:t>Fun &amp; Games Department</a:t>
            </a:r>
          </a:p>
        </p:txBody>
      </p:sp>
      <p:sp>
        <p:nvSpPr>
          <p:cNvPr id="74" name="Rectangle 73">
            <a:extLst>
              <a:ext uri="{FF2B5EF4-FFF2-40B4-BE49-F238E27FC236}">
                <a16:creationId xmlns:a16="http://schemas.microsoft.com/office/drawing/2014/main" id="{FF4FB5A8-20A1-4433-983D-D1DEE59E2403}"/>
              </a:ext>
            </a:extLst>
          </p:cNvPr>
          <p:cNvSpPr>
            <a:spLocks noChangeAspect="1"/>
          </p:cNvSpPr>
          <p:nvPr/>
        </p:nvSpPr>
        <p:spPr>
          <a:xfrm>
            <a:off x="2101466" y="8948246"/>
            <a:ext cx="3107142"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John Doe </a:t>
            </a:r>
          </a:p>
          <a:p>
            <a:r>
              <a:rPr lang="en-US" sz="1800" dirty="0">
                <a:solidFill>
                  <a:schemeClr val="tx1"/>
                </a:solidFill>
                <a:latin typeface="Aharoni" panose="02010803020104030203" pitchFamily="2" charset="-79"/>
                <a:cs typeface="Aharoni" panose="02010803020104030203" pitchFamily="2" charset="-79"/>
              </a:rPr>
              <a:t>Future SAISD Employee</a:t>
            </a:r>
          </a:p>
          <a:p>
            <a:r>
              <a:rPr lang="en-US" sz="1800" dirty="0">
                <a:solidFill>
                  <a:schemeClr val="tx1"/>
                </a:solidFill>
                <a:latin typeface="Aharoni" panose="02010803020104030203" pitchFamily="2" charset="-79"/>
                <a:cs typeface="Aharoni" panose="02010803020104030203" pitchFamily="2" charset="-79"/>
              </a:rPr>
              <a:t>Fun &amp; Games Department</a:t>
            </a:r>
          </a:p>
        </p:txBody>
      </p:sp>
      <p:sp>
        <p:nvSpPr>
          <p:cNvPr id="61" name="TextBox 60">
            <a:extLst>
              <a:ext uri="{FF2B5EF4-FFF2-40B4-BE49-F238E27FC236}">
                <a16:creationId xmlns:a16="http://schemas.microsoft.com/office/drawing/2014/main" id="{AEFF7BB8-7410-4126-9B1B-A6440C98A341}"/>
              </a:ext>
            </a:extLst>
          </p:cNvPr>
          <p:cNvSpPr txBox="1"/>
          <p:nvPr/>
        </p:nvSpPr>
        <p:spPr>
          <a:xfrm>
            <a:off x="112144" y="253267"/>
            <a:ext cx="1910734" cy="9394198"/>
          </a:xfrm>
          <a:prstGeom prst="rect">
            <a:avLst/>
          </a:prstGeom>
          <a:noFill/>
        </p:spPr>
        <p:txBody>
          <a:bodyPr wrap="square" rtlCol="0">
            <a:noAutofit/>
          </a:bodyPr>
          <a:lstStyle/>
          <a:p>
            <a:r>
              <a:rPr lang="en-US" dirty="0"/>
              <a:t>INSTRUCTIONS:</a:t>
            </a:r>
          </a:p>
          <a:p>
            <a:r>
              <a:rPr lang="en-US" dirty="0"/>
              <a:t>Print this page to have temporary card inserts when no one is assigned to the office space.</a:t>
            </a:r>
          </a:p>
          <a:p>
            <a:endParaRPr lang="en-US" dirty="0"/>
          </a:p>
          <a:p>
            <a:r>
              <a:rPr lang="en-US" dirty="0"/>
              <a:t>When printing from PowerPoint the print size gets automatically adjusted and the card template may not fit correctly.</a:t>
            </a:r>
          </a:p>
          <a:p>
            <a:endParaRPr lang="en-US" dirty="0"/>
          </a:p>
          <a:p>
            <a:r>
              <a:rPr lang="en-US" dirty="0"/>
              <a:t>Recommend printing to Adobe Acrobat or export the PowerPoint to a PDF file first, then print.</a:t>
            </a:r>
          </a:p>
          <a:p>
            <a:endParaRPr lang="en-US" dirty="0"/>
          </a:p>
          <a:p>
            <a:r>
              <a:rPr lang="en-US" dirty="0"/>
              <a:t>When printing DO NOT choose “Fit” or “Scale to Fit Paper” choose “Actual Size” or the print may shrink and may not fit the frame correctly.</a:t>
            </a:r>
          </a:p>
          <a:p>
            <a:endParaRPr lang="en-US" dirty="0"/>
          </a:p>
        </p:txBody>
      </p:sp>
      <p:grpSp>
        <p:nvGrpSpPr>
          <p:cNvPr id="2" name="Group 1">
            <a:extLst>
              <a:ext uri="{FF2B5EF4-FFF2-40B4-BE49-F238E27FC236}">
                <a16:creationId xmlns:a16="http://schemas.microsoft.com/office/drawing/2014/main" id="{795239B9-CBEB-48F9-A265-E3A7B3B3B67A}"/>
              </a:ext>
            </a:extLst>
          </p:cNvPr>
          <p:cNvGrpSpPr/>
          <p:nvPr/>
        </p:nvGrpSpPr>
        <p:grpSpPr>
          <a:xfrm>
            <a:off x="6296261" y="331721"/>
            <a:ext cx="1200200" cy="9549201"/>
            <a:chOff x="6296261" y="375263"/>
            <a:chExt cx="1200200" cy="9549201"/>
          </a:xfrm>
        </p:grpSpPr>
        <p:grpSp>
          <p:nvGrpSpPr>
            <p:cNvPr id="75" name="Group 74">
              <a:extLst>
                <a:ext uri="{FF2B5EF4-FFF2-40B4-BE49-F238E27FC236}">
                  <a16:creationId xmlns:a16="http://schemas.microsoft.com/office/drawing/2014/main" id="{690F70B7-752D-4717-92E7-1462115E28A4}"/>
                </a:ext>
              </a:extLst>
            </p:cNvPr>
            <p:cNvGrpSpPr/>
            <p:nvPr/>
          </p:nvGrpSpPr>
          <p:grpSpPr>
            <a:xfrm>
              <a:off x="6296261" y="375263"/>
              <a:ext cx="1200200" cy="842725"/>
              <a:chOff x="8009317" y="446228"/>
              <a:chExt cx="1200200" cy="842725"/>
            </a:xfrm>
          </p:grpSpPr>
          <p:pic>
            <p:nvPicPr>
              <p:cNvPr id="4" name="Picture 3" descr="Qr code&#10;&#10;Description automatically generated">
                <a:extLst>
                  <a:ext uri="{FF2B5EF4-FFF2-40B4-BE49-F238E27FC236}">
                    <a16:creationId xmlns:a16="http://schemas.microsoft.com/office/drawing/2014/main" id="{12A74F65-520C-4D08-91D7-E7EF2C8A4BD1}"/>
                  </a:ext>
                </a:extLst>
              </p:cNvPr>
              <p:cNvPicPr>
                <a:picLocks noChangeAspect="1"/>
              </p:cNvPicPr>
              <p:nvPr/>
            </p:nvPicPr>
            <p:blipFill rotWithShape="1">
              <a:blip r:embed="rId2">
                <a:extLst>
                  <a:ext uri="{28A0092B-C50C-407E-A947-70E740481C1C}">
                    <a14:useLocalDpi xmlns:a14="http://schemas.microsoft.com/office/drawing/2010/main" val="0"/>
                  </a:ext>
                </a:extLst>
              </a:blip>
              <a:srcRect l="9109" t="9478" r="9466" b="9097"/>
              <a:stretch/>
            </p:blipFill>
            <p:spPr>
              <a:xfrm>
                <a:off x="8321187" y="446228"/>
                <a:ext cx="576460" cy="576461"/>
              </a:xfrm>
              <a:prstGeom prst="rect">
                <a:avLst/>
              </a:prstGeom>
            </p:spPr>
          </p:pic>
          <p:sp>
            <p:nvSpPr>
              <p:cNvPr id="9" name="TextBox 8">
                <a:extLst>
                  <a:ext uri="{FF2B5EF4-FFF2-40B4-BE49-F238E27FC236}">
                    <a16:creationId xmlns:a16="http://schemas.microsoft.com/office/drawing/2014/main" id="{DA63BE82-00B1-442A-905E-430077929669}"/>
                  </a:ext>
                </a:extLst>
              </p:cNvPr>
              <p:cNvSpPr txBox="1"/>
              <p:nvPr/>
            </p:nvSpPr>
            <p:spPr>
              <a:xfrm>
                <a:off x="8009317" y="1011954"/>
                <a:ext cx="1200200" cy="276999"/>
              </a:xfrm>
              <a:prstGeom prst="rect">
                <a:avLst/>
              </a:prstGeom>
              <a:noFill/>
            </p:spPr>
            <p:txBody>
              <a:bodyPr wrap="none" rtlCol="0">
                <a:spAutoFit/>
              </a:bodyPr>
              <a:lstStyle/>
              <a:p>
                <a:r>
                  <a:rPr lang="en-US" sz="1200" dirty="0"/>
                  <a:t>To Get Template</a:t>
                </a:r>
              </a:p>
            </p:txBody>
          </p:sp>
        </p:grpSp>
        <p:pic>
          <p:nvPicPr>
            <p:cNvPr id="12" name="Picture 11" descr="Qr code&#10;&#10;Description automatically generated">
              <a:extLst>
                <a:ext uri="{FF2B5EF4-FFF2-40B4-BE49-F238E27FC236}">
                  <a16:creationId xmlns:a16="http://schemas.microsoft.com/office/drawing/2014/main" id="{3CADD221-1636-4516-A5CC-83DF92BDE81F}"/>
                </a:ext>
              </a:extLst>
            </p:cNvPr>
            <p:cNvPicPr>
              <a:picLocks noChangeAspect="1"/>
            </p:cNvPicPr>
            <p:nvPr/>
          </p:nvPicPr>
          <p:blipFill rotWithShape="1">
            <a:blip r:embed="rId2">
              <a:extLst>
                <a:ext uri="{28A0092B-C50C-407E-A947-70E740481C1C}">
                  <a14:useLocalDpi xmlns:a14="http://schemas.microsoft.com/office/drawing/2010/main" val="0"/>
                </a:ext>
              </a:extLst>
            </a:blip>
            <a:srcRect l="9109" t="9478" r="9466" b="9097"/>
            <a:stretch/>
          </p:blipFill>
          <p:spPr>
            <a:xfrm>
              <a:off x="6608131" y="1342649"/>
              <a:ext cx="576460" cy="576461"/>
            </a:xfrm>
            <a:prstGeom prst="rect">
              <a:avLst/>
            </a:prstGeom>
          </p:spPr>
        </p:pic>
        <p:sp>
          <p:nvSpPr>
            <p:cNvPr id="15" name="TextBox 14">
              <a:extLst>
                <a:ext uri="{FF2B5EF4-FFF2-40B4-BE49-F238E27FC236}">
                  <a16:creationId xmlns:a16="http://schemas.microsoft.com/office/drawing/2014/main" id="{BB4E23FE-57A7-495C-BA15-C5D4ADEFC56E}"/>
                </a:ext>
              </a:extLst>
            </p:cNvPr>
            <p:cNvSpPr txBox="1"/>
            <p:nvPr/>
          </p:nvSpPr>
          <p:spPr>
            <a:xfrm>
              <a:off x="6296261" y="1908375"/>
              <a:ext cx="1200200" cy="276999"/>
            </a:xfrm>
            <a:prstGeom prst="rect">
              <a:avLst/>
            </a:prstGeom>
            <a:noFill/>
          </p:spPr>
          <p:txBody>
            <a:bodyPr wrap="none" rtlCol="0">
              <a:spAutoFit/>
            </a:bodyPr>
            <a:lstStyle/>
            <a:p>
              <a:r>
                <a:rPr lang="en-US" sz="1200" dirty="0"/>
                <a:t>To Get Template</a:t>
              </a:r>
            </a:p>
          </p:txBody>
        </p:sp>
        <p:pic>
          <p:nvPicPr>
            <p:cNvPr id="19" name="Picture 18" descr="Qr code&#10;&#10;Description automatically generated">
              <a:extLst>
                <a:ext uri="{FF2B5EF4-FFF2-40B4-BE49-F238E27FC236}">
                  <a16:creationId xmlns:a16="http://schemas.microsoft.com/office/drawing/2014/main" id="{66FF6DAE-B934-4E8E-BB17-270BD6FF3B64}"/>
                </a:ext>
              </a:extLst>
            </p:cNvPr>
            <p:cNvPicPr>
              <a:picLocks noChangeAspect="1"/>
            </p:cNvPicPr>
            <p:nvPr/>
          </p:nvPicPr>
          <p:blipFill rotWithShape="1">
            <a:blip r:embed="rId2">
              <a:extLst>
                <a:ext uri="{28A0092B-C50C-407E-A947-70E740481C1C}">
                  <a14:useLocalDpi xmlns:a14="http://schemas.microsoft.com/office/drawing/2010/main" val="0"/>
                </a:ext>
              </a:extLst>
            </a:blip>
            <a:srcRect l="9109" t="9478" r="9466" b="9097"/>
            <a:stretch/>
          </p:blipFill>
          <p:spPr>
            <a:xfrm>
              <a:off x="6608131" y="2310035"/>
              <a:ext cx="576460" cy="576461"/>
            </a:xfrm>
            <a:prstGeom prst="rect">
              <a:avLst/>
            </a:prstGeom>
          </p:spPr>
        </p:pic>
        <p:sp>
          <p:nvSpPr>
            <p:cNvPr id="22" name="TextBox 21">
              <a:extLst>
                <a:ext uri="{FF2B5EF4-FFF2-40B4-BE49-F238E27FC236}">
                  <a16:creationId xmlns:a16="http://schemas.microsoft.com/office/drawing/2014/main" id="{BE74D979-2FC8-4CB3-88AE-2E62F78CC217}"/>
                </a:ext>
              </a:extLst>
            </p:cNvPr>
            <p:cNvSpPr txBox="1"/>
            <p:nvPr/>
          </p:nvSpPr>
          <p:spPr>
            <a:xfrm>
              <a:off x="6296261" y="2875761"/>
              <a:ext cx="1200200" cy="276999"/>
            </a:xfrm>
            <a:prstGeom prst="rect">
              <a:avLst/>
            </a:prstGeom>
            <a:noFill/>
          </p:spPr>
          <p:txBody>
            <a:bodyPr wrap="none" rtlCol="0">
              <a:spAutoFit/>
            </a:bodyPr>
            <a:lstStyle/>
            <a:p>
              <a:r>
                <a:rPr lang="en-US" sz="1200" dirty="0"/>
                <a:t>To Get Template</a:t>
              </a:r>
            </a:p>
          </p:txBody>
        </p:sp>
        <p:pic>
          <p:nvPicPr>
            <p:cNvPr id="26" name="Picture 25" descr="Qr code&#10;&#10;Description automatically generated">
              <a:extLst>
                <a:ext uri="{FF2B5EF4-FFF2-40B4-BE49-F238E27FC236}">
                  <a16:creationId xmlns:a16="http://schemas.microsoft.com/office/drawing/2014/main" id="{079B75D3-9D06-448E-B702-BC4C5D5917AE}"/>
                </a:ext>
              </a:extLst>
            </p:cNvPr>
            <p:cNvPicPr>
              <a:picLocks noChangeAspect="1"/>
            </p:cNvPicPr>
            <p:nvPr/>
          </p:nvPicPr>
          <p:blipFill rotWithShape="1">
            <a:blip r:embed="rId2">
              <a:extLst>
                <a:ext uri="{28A0092B-C50C-407E-A947-70E740481C1C}">
                  <a14:useLocalDpi xmlns:a14="http://schemas.microsoft.com/office/drawing/2010/main" val="0"/>
                </a:ext>
              </a:extLst>
            </a:blip>
            <a:srcRect l="9109" t="9478" r="9466" b="9097"/>
            <a:stretch/>
          </p:blipFill>
          <p:spPr>
            <a:xfrm>
              <a:off x="6608131" y="3277421"/>
              <a:ext cx="576460" cy="576461"/>
            </a:xfrm>
            <a:prstGeom prst="rect">
              <a:avLst/>
            </a:prstGeom>
          </p:spPr>
        </p:pic>
        <p:sp>
          <p:nvSpPr>
            <p:cNvPr id="29" name="TextBox 28">
              <a:extLst>
                <a:ext uri="{FF2B5EF4-FFF2-40B4-BE49-F238E27FC236}">
                  <a16:creationId xmlns:a16="http://schemas.microsoft.com/office/drawing/2014/main" id="{07F63524-3530-480B-A861-9A9B96A59886}"/>
                </a:ext>
              </a:extLst>
            </p:cNvPr>
            <p:cNvSpPr txBox="1"/>
            <p:nvPr/>
          </p:nvSpPr>
          <p:spPr>
            <a:xfrm>
              <a:off x="6296261" y="3843147"/>
              <a:ext cx="1200200" cy="276999"/>
            </a:xfrm>
            <a:prstGeom prst="rect">
              <a:avLst/>
            </a:prstGeom>
            <a:noFill/>
          </p:spPr>
          <p:txBody>
            <a:bodyPr wrap="none" rtlCol="0">
              <a:spAutoFit/>
            </a:bodyPr>
            <a:lstStyle/>
            <a:p>
              <a:r>
                <a:rPr lang="en-US" sz="1200" dirty="0"/>
                <a:t>To Get Template</a:t>
              </a:r>
            </a:p>
          </p:txBody>
        </p:sp>
        <p:pic>
          <p:nvPicPr>
            <p:cNvPr id="33" name="Picture 32" descr="Qr code&#10;&#10;Description automatically generated">
              <a:extLst>
                <a:ext uri="{FF2B5EF4-FFF2-40B4-BE49-F238E27FC236}">
                  <a16:creationId xmlns:a16="http://schemas.microsoft.com/office/drawing/2014/main" id="{28E16CEB-5EA6-4F2E-87D9-AD23879F87FB}"/>
                </a:ext>
              </a:extLst>
            </p:cNvPr>
            <p:cNvPicPr>
              <a:picLocks noChangeAspect="1"/>
            </p:cNvPicPr>
            <p:nvPr/>
          </p:nvPicPr>
          <p:blipFill rotWithShape="1">
            <a:blip r:embed="rId2">
              <a:extLst>
                <a:ext uri="{28A0092B-C50C-407E-A947-70E740481C1C}">
                  <a14:useLocalDpi xmlns:a14="http://schemas.microsoft.com/office/drawing/2010/main" val="0"/>
                </a:ext>
              </a:extLst>
            </a:blip>
            <a:srcRect l="9109" t="9478" r="9466" b="9097"/>
            <a:stretch/>
          </p:blipFill>
          <p:spPr>
            <a:xfrm>
              <a:off x="6608131" y="4244807"/>
              <a:ext cx="576460" cy="576461"/>
            </a:xfrm>
            <a:prstGeom prst="rect">
              <a:avLst/>
            </a:prstGeom>
          </p:spPr>
        </p:pic>
        <p:sp>
          <p:nvSpPr>
            <p:cNvPr id="36" name="TextBox 35">
              <a:extLst>
                <a:ext uri="{FF2B5EF4-FFF2-40B4-BE49-F238E27FC236}">
                  <a16:creationId xmlns:a16="http://schemas.microsoft.com/office/drawing/2014/main" id="{7A0F0748-9C3A-47AA-B61C-DADD6FCDB9FB}"/>
                </a:ext>
              </a:extLst>
            </p:cNvPr>
            <p:cNvSpPr txBox="1"/>
            <p:nvPr/>
          </p:nvSpPr>
          <p:spPr>
            <a:xfrm>
              <a:off x="6296261" y="4810533"/>
              <a:ext cx="1200200" cy="276999"/>
            </a:xfrm>
            <a:prstGeom prst="rect">
              <a:avLst/>
            </a:prstGeom>
            <a:noFill/>
          </p:spPr>
          <p:txBody>
            <a:bodyPr wrap="none" rtlCol="0">
              <a:spAutoFit/>
            </a:bodyPr>
            <a:lstStyle/>
            <a:p>
              <a:r>
                <a:rPr lang="en-US" sz="1200" dirty="0"/>
                <a:t>To Get Template</a:t>
              </a:r>
            </a:p>
          </p:txBody>
        </p:sp>
        <p:pic>
          <p:nvPicPr>
            <p:cNvPr id="40" name="Picture 39" descr="Qr code&#10;&#10;Description automatically generated">
              <a:extLst>
                <a:ext uri="{FF2B5EF4-FFF2-40B4-BE49-F238E27FC236}">
                  <a16:creationId xmlns:a16="http://schemas.microsoft.com/office/drawing/2014/main" id="{542CCE6F-2A44-46BE-823E-A8C7E746FDB0}"/>
                </a:ext>
              </a:extLst>
            </p:cNvPr>
            <p:cNvPicPr>
              <a:picLocks noChangeAspect="1"/>
            </p:cNvPicPr>
            <p:nvPr/>
          </p:nvPicPr>
          <p:blipFill rotWithShape="1">
            <a:blip r:embed="rId2">
              <a:extLst>
                <a:ext uri="{28A0092B-C50C-407E-A947-70E740481C1C}">
                  <a14:useLocalDpi xmlns:a14="http://schemas.microsoft.com/office/drawing/2010/main" val="0"/>
                </a:ext>
              </a:extLst>
            </a:blip>
            <a:srcRect l="9109" t="9478" r="9466" b="9097"/>
            <a:stretch/>
          </p:blipFill>
          <p:spPr>
            <a:xfrm>
              <a:off x="6608131" y="5212193"/>
              <a:ext cx="576460" cy="576461"/>
            </a:xfrm>
            <a:prstGeom prst="rect">
              <a:avLst/>
            </a:prstGeom>
          </p:spPr>
        </p:pic>
        <p:sp>
          <p:nvSpPr>
            <p:cNvPr id="43" name="TextBox 42">
              <a:extLst>
                <a:ext uri="{FF2B5EF4-FFF2-40B4-BE49-F238E27FC236}">
                  <a16:creationId xmlns:a16="http://schemas.microsoft.com/office/drawing/2014/main" id="{FC5711F0-AA02-4E9E-91B1-7DFD4DB7FDA3}"/>
                </a:ext>
              </a:extLst>
            </p:cNvPr>
            <p:cNvSpPr txBox="1"/>
            <p:nvPr/>
          </p:nvSpPr>
          <p:spPr>
            <a:xfrm>
              <a:off x="6296261" y="5777919"/>
              <a:ext cx="1200200" cy="276999"/>
            </a:xfrm>
            <a:prstGeom prst="rect">
              <a:avLst/>
            </a:prstGeom>
            <a:noFill/>
          </p:spPr>
          <p:txBody>
            <a:bodyPr wrap="none" rtlCol="0">
              <a:spAutoFit/>
            </a:bodyPr>
            <a:lstStyle/>
            <a:p>
              <a:r>
                <a:rPr lang="en-US" sz="1200" dirty="0"/>
                <a:t>To Get Template</a:t>
              </a:r>
            </a:p>
          </p:txBody>
        </p:sp>
        <p:pic>
          <p:nvPicPr>
            <p:cNvPr id="47" name="Picture 46" descr="Qr code&#10;&#10;Description automatically generated">
              <a:extLst>
                <a:ext uri="{FF2B5EF4-FFF2-40B4-BE49-F238E27FC236}">
                  <a16:creationId xmlns:a16="http://schemas.microsoft.com/office/drawing/2014/main" id="{7E5C3A90-6825-4799-95DB-46ADC6046A54}"/>
                </a:ext>
              </a:extLst>
            </p:cNvPr>
            <p:cNvPicPr>
              <a:picLocks noChangeAspect="1"/>
            </p:cNvPicPr>
            <p:nvPr/>
          </p:nvPicPr>
          <p:blipFill rotWithShape="1">
            <a:blip r:embed="rId2">
              <a:extLst>
                <a:ext uri="{28A0092B-C50C-407E-A947-70E740481C1C}">
                  <a14:useLocalDpi xmlns:a14="http://schemas.microsoft.com/office/drawing/2010/main" val="0"/>
                </a:ext>
              </a:extLst>
            </a:blip>
            <a:srcRect l="9109" t="9478" r="9466" b="9097"/>
            <a:stretch/>
          </p:blipFill>
          <p:spPr>
            <a:xfrm>
              <a:off x="6608131" y="6179579"/>
              <a:ext cx="576460" cy="576461"/>
            </a:xfrm>
            <a:prstGeom prst="rect">
              <a:avLst/>
            </a:prstGeom>
          </p:spPr>
        </p:pic>
        <p:sp>
          <p:nvSpPr>
            <p:cNvPr id="50" name="TextBox 49">
              <a:extLst>
                <a:ext uri="{FF2B5EF4-FFF2-40B4-BE49-F238E27FC236}">
                  <a16:creationId xmlns:a16="http://schemas.microsoft.com/office/drawing/2014/main" id="{0B135A0E-48BF-4C3B-9D20-67B9F18B3936}"/>
                </a:ext>
              </a:extLst>
            </p:cNvPr>
            <p:cNvSpPr txBox="1"/>
            <p:nvPr/>
          </p:nvSpPr>
          <p:spPr>
            <a:xfrm>
              <a:off x="6296261" y="6745305"/>
              <a:ext cx="1200200" cy="276999"/>
            </a:xfrm>
            <a:prstGeom prst="rect">
              <a:avLst/>
            </a:prstGeom>
            <a:noFill/>
          </p:spPr>
          <p:txBody>
            <a:bodyPr wrap="none" rtlCol="0">
              <a:spAutoFit/>
            </a:bodyPr>
            <a:lstStyle/>
            <a:p>
              <a:r>
                <a:rPr lang="en-US" sz="1200" dirty="0"/>
                <a:t>To Get Template</a:t>
              </a:r>
            </a:p>
          </p:txBody>
        </p:sp>
        <p:pic>
          <p:nvPicPr>
            <p:cNvPr id="54" name="Picture 53" descr="Qr code&#10;&#10;Description automatically generated">
              <a:extLst>
                <a:ext uri="{FF2B5EF4-FFF2-40B4-BE49-F238E27FC236}">
                  <a16:creationId xmlns:a16="http://schemas.microsoft.com/office/drawing/2014/main" id="{D69337EC-1E77-4BE8-8255-B80404D5A207}"/>
                </a:ext>
              </a:extLst>
            </p:cNvPr>
            <p:cNvPicPr>
              <a:picLocks noChangeAspect="1"/>
            </p:cNvPicPr>
            <p:nvPr/>
          </p:nvPicPr>
          <p:blipFill rotWithShape="1">
            <a:blip r:embed="rId2">
              <a:extLst>
                <a:ext uri="{28A0092B-C50C-407E-A947-70E740481C1C}">
                  <a14:useLocalDpi xmlns:a14="http://schemas.microsoft.com/office/drawing/2010/main" val="0"/>
                </a:ext>
              </a:extLst>
            </a:blip>
            <a:srcRect l="9109" t="9478" r="9466" b="9097"/>
            <a:stretch/>
          </p:blipFill>
          <p:spPr>
            <a:xfrm>
              <a:off x="6608131" y="8114351"/>
              <a:ext cx="576460" cy="576461"/>
            </a:xfrm>
            <a:prstGeom prst="rect">
              <a:avLst/>
            </a:prstGeom>
          </p:spPr>
        </p:pic>
        <p:sp>
          <p:nvSpPr>
            <p:cNvPr id="57" name="TextBox 56">
              <a:extLst>
                <a:ext uri="{FF2B5EF4-FFF2-40B4-BE49-F238E27FC236}">
                  <a16:creationId xmlns:a16="http://schemas.microsoft.com/office/drawing/2014/main" id="{35EF7E52-EB86-4E1C-99EF-C2C35B607CD9}"/>
                </a:ext>
              </a:extLst>
            </p:cNvPr>
            <p:cNvSpPr txBox="1"/>
            <p:nvPr/>
          </p:nvSpPr>
          <p:spPr>
            <a:xfrm>
              <a:off x="6296261" y="8680077"/>
              <a:ext cx="1200200" cy="276999"/>
            </a:xfrm>
            <a:prstGeom prst="rect">
              <a:avLst/>
            </a:prstGeom>
            <a:noFill/>
          </p:spPr>
          <p:txBody>
            <a:bodyPr wrap="none" rtlCol="0">
              <a:spAutoFit/>
            </a:bodyPr>
            <a:lstStyle/>
            <a:p>
              <a:r>
                <a:rPr lang="en-US" sz="1200" dirty="0"/>
                <a:t>To Get Template</a:t>
              </a:r>
            </a:p>
          </p:txBody>
        </p:sp>
        <p:pic>
          <p:nvPicPr>
            <p:cNvPr id="84" name="Picture 83" descr="Qr code&#10;&#10;Description automatically generated">
              <a:extLst>
                <a:ext uri="{FF2B5EF4-FFF2-40B4-BE49-F238E27FC236}">
                  <a16:creationId xmlns:a16="http://schemas.microsoft.com/office/drawing/2014/main" id="{9D691E33-C733-47D9-ADE5-850B605CC8FA}"/>
                </a:ext>
              </a:extLst>
            </p:cNvPr>
            <p:cNvPicPr>
              <a:picLocks noChangeAspect="1"/>
            </p:cNvPicPr>
            <p:nvPr/>
          </p:nvPicPr>
          <p:blipFill rotWithShape="1">
            <a:blip r:embed="rId2">
              <a:extLst>
                <a:ext uri="{28A0092B-C50C-407E-A947-70E740481C1C}">
                  <a14:useLocalDpi xmlns:a14="http://schemas.microsoft.com/office/drawing/2010/main" val="0"/>
                </a:ext>
              </a:extLst>
            </a:blip>
            <a:srcRect l="9109" t="9478" r="9466" b="9097"/>
            <a:stretch/>
          </p:blipFill>
          <p:spPr>
            <a:xfrm>
              <a:off x="6608131" y="7146965"/>
              <a:ext cx="576460" cy="576461"/>
            </a:xfrm>
            <a:prstGeom prst="rect">
              <a:avLst/>
            </a:prstGeom>
          </p:spPr>
        </p:pic>
        <p:sp>
          <p:nvSpPr>
            <p:cNvPr id="85" name="TextBox 84">
              <a:extLst>
                <a:ext uri="{FF2B5EF4-FFF2-40B4-BE49-F238E27FC236}">
                  <a16:creationId xmlns:a16="http://schemas.microsoft.com/office/drawing/2014/main" id="{3AFC15A0-DC6F-4F37-8B34-C4D3785C80F1}"/>
                </a:ext>
              </a:extLst>
            </p:cNvPr>
            <p:cNvSpPr txBox="1"/>
            <p:nvPr/>
          </p:nvSpPr>
          <p:spPr>
            <a:xfrm>
              <a:off x="6296261" y="7712691"/>
              <a:ext cx="1200200" cy="276999"/>
            </a:xfrm>
            <a:prstGeom prst="rect">
              <a:avLst/>
            </a:prstGeom>
            <a:noFill/>
          </p:spPr>
          <p:txBody>
            <a:bodyPr wrap="none" rtlCol="0">
              <a:spAutoFit/>
            </a:bodyPr>
            <a:lstStyle/>
            <a:p>
              <a:r>
                <a:rPr lang="en-US" sz="1200" dirty="0"/>
                <a:t>To Get Template</a:t>
              </a:r>
            </a:p>
          </p:txBody>
        </p:sp>
        <p:pic>
          <p:nvPicPr>
            <p:cNvPr id="87" name="Picture 86" descr="Qr code&#10;&#10;Description automatically generated">
              <a:extLst>
                <a:ext uri="{FF2B5EF4-FFF2-40B4-BE49-F238E27FC236}">
                  <a16:creationId xmlns:a16="http://schemas.microsoft.com/office/drawing/2014/main" id="{4A1D6449-1DA7-4533-80A4-006790B0657E}"/>
                </a:ext>
              </a:extLst>
            </p:cNvPr>
            <p:cNvPicPr>
              <a:picLocks noChangeAspect="1"/>
            </p:cNvPicPr>
            <p:nvPr/>
          </p:nvPicPr>
          <p:blipFill rotWithShape="1">
            <a:blip r:embed="rId2">
              <a:extLst>
                <a:ext uri="{28A0092B-C50C-407E-A947-70E740481C1C}">
                  <a14:useLocalDpi xmlns:a14="http://schemas.microsoft.com/office/drawing/2010/main" val="0"/>
                </a:ext>
              </a:extLst>
            </a:blip>
            <a:srcRect l="9109" t="9478" r="9466" b="9097"/>
            <a:stretch/>
          </p:blipFill>
          <p:spPr>
            <a:xfrm>
              <a:off x="6608131" y="9081739"/>
              <a:ext cx="576460" cy="576461"/>
            </a:xfrm>
            <a:prstGeom prst="rect">
              <a:avLst/>
            </a:prstGeom>
          </p:spPr>
        </p:pic>
        <p:sp>
          <p:nvSpPr>
            <p:cNvPr id="88" name="TextBox 87">
              <a:extLst>
                <a:ext uri="{FF2B5EF4-FFF2-40B4-BE49-F238E27FC236}">
                  <a16:creationId xmlns:a16="http://schemas.microsoft.com/office/drawing/2014/main" id="{93FF9417-6CC4-4789-ACD0-4C462D55B38E}"/>
                </a:ext>
              </a:extLst>
            </p:cNvPr>
            <p:cNvSpPr txBox="1"/>
            <p:nvPr/>
          </p:nvSpPr>
          <p:spPr>
            <a:xfrm>
              <a:off x="6296261" y="9647465"/>
              <a:ext cx="1200200" cy="276999"/>
            </a:xfrm>
            <a:prstGeom prst="rect">
              <a:avLst/>
            </a:prstGeom>
            <a:noFill/>
          </p:spPr>
          <p:txBody>
            <a:bodyPr wrap="none" rtlCol="0">
              <a:spAutoFit/>
            </a:bodyPr>
            <a:lstStyle/>
            <a:p>
              <a:r>
                <a:rPr lang="en-US" sz="1200" dirty="0"/>
                <a:t>To Get Template</a:t>
              </a:r>
            </a:p>
          </p:txBody>
        </p:sp>
      </p:grpSp>
    </p:spTree>
    <p:extLst>
      <p:ext uri="{BB962C8B-B14F-4D97-AF65-F5344CB8AC3E}">
        <p14:creationId xmlns:p14="http://schemas.microsoft.com/office/powerpoint/2010/main" val="893444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70918F5-05CD-4C2E-8BBB-1DC94CAA8EB0}"/>
              </a:ext>
            </a:extLst>
          </p:cNvPr>
          <p:cNvGrpSpPr/>
          <p:nvPr/>
        </p:nvGrpSpPr>
        <p:grpSpPr>
          <a:xfrm>
            <a:off x="2124615" y="215977"/>
            <a:ext cx="5375780" cy="9641004"/>
            <a:chOff x="2101466" y="265184"/>
            <a:chExt cx="5440680" cy="9641004"/>
          </a:xfrm>
        </p:grpSpPr>
        <p:sp>
          <p:nvSpPr>
            <p:cNvPr id="7" name="Rectangle 6">
              <a:extLst>
                <a:ext uri="{FF2B5EF4-FFF2-40B4-BE49-F238E27FC236}">
                  <a16:creationId xmlns:a16="http://schemas.microsoft.com/office/drawing/2014/main" id="{7B3AC0C2-09EF-481C-885F-C666D0A8E49B}"/>
                </a:ext>
              </a:extLst>
            </p:cNvPr>
            <p:cNvSpPr>
              <a:spLocks noChangeAspect="1"/>
            </p:cNvSpPr>
            <p:nvPr/>
          </p:nvSpPr>
          <p:spPr>
            <a:xfrm>
              <a:off x="2101466" y="265184"/>
              <a:ext cx="5440680" cy="913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Type Name</a:t>
              </a:r>
            </a:p>
            <a:p>
              <a:r>
                <a:rPr lang="en-US" sz="1800" dirty="0">
                  <a:solidFill>
                    <a:schemeClr val="tx1"/>
                  </a:solidFill>
                  <a:latin typeface="Aharoni" panose="02010803020104030203" pitchFamily="2" charset="-79"/>
                  <a:cs typeface="Aharoni" panose="02010803020104030203" pitchFamily="2" charset="-79"/>
                </a:rPr>
                <a:t>Type Title</a:t>
              </a:r>
            </a:p>
            <a:p>
              <a:r>
                <a:rPr lang="en-US" sz="1800" dirty="0">
                  <a:solidFill>
                    <a:schemeClr val="tx1"/>
                  </a:solidFill>
                  <a:latin typeface="Aharoni" panose="02010803020104030203" pitchFamily="2" charset="-79"/>
                  <a:cs typeface="Aharoni" panose="02010803020104030203" pitchFamily="2" charset="-79"/>
                </a:rPr>
                <a:t>Type Department</a:t>
              </a:r>
            </a:p>
          </p:txBody>
        </p:sp>
        <p:sp>
          <p:nvSpPr>
            <p:cNvPr id="66" name="Rectangle 65">
              <a:extLst>
                <a:ext uri="{FF2B5EF4-FFF2-40B4-BE49-F238E27FC236}">
                  <a16:creationId xmlns:a16="http://schemas.microsoft.com/office/drawing/2014/main" id="{130BCD6E-0575-4479-93E6-62F99E1F1355}"/>
                </a:ext>
              </a:extLst>
            </p:cNvPr>
            <p:cNvSpPr>
              <a:spLocks/>
            </p:cNvSpPr>
            <p:nvPr/>
          </p:nvSpPr>
          <p:spPr>
            <a:xfrm>
              <a:off x="2101466" y="1234807"/>
              <a:ext cx="544068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Type Name</a:t>
              </a:r>
            </a:p>
            <a:p>
              <a:r>
                <a:rPr lang="en-US" sz="1800" dirty="0">
                  <a:solidFill>
                    <a:schemeClr val="tx1"/>
                  </a:solidFill>
                  <a:latin typeface="Aharoni" panose="02010803020104030203" pitchFamily="2" charset="-79"/>
                  <a:cs typeface="Aharoni" panose="02010803020104030203" pitchFamily="2" charset="-79"/>
                </a:rPr>
                <a:t>Type Title</a:t>
              </a:r>
            </a:p>
            <a:p>
              <a:r>
                <a:rPr lang="en-US" sz="1800" dirty="0">
                  <a:solidFill>
                    <a:schemeClr val="tx1"/>
                  </a:solidFill>
                  <a:latin typeface="Aharoni" panose="02010803020104030203" pitchFamily="2" charset="-79"/>
                  <a:cs typeface="Aharoni" panose="02010803020104030203" pitchFamily="2" charset="-79"/>
                </a:rPr>
                <a:t>Type Department</a:t>
              </a:r>
            </a:p>
          </p:txBody>
        </p:sp>
        <p:sp>
          <p:nvSpPr>
            <p:cNvPr id="67" name="Rectangle 66">
              <a:extLst>
                <a:ext uri="{FF2B5EF4-FFF2-40B4-BE49-F238E27FC236}">
                  <a16:creationId xmlns:a16="http://schemas.microsoft.com/office/drawing/2014/main" id="{974F1BFE-8F2F-4A46-BEC2-C15FACC6F620}"/>
                </a:ext>
              </a:extLst>
            </p:cNvPr>
            <p:cNvSpPr>
              <a:spLocks/>
            </p:cNvSpPr>
            <p:nvPr/>
          </p:nvSpPr>
          <p:spPr>
            <a:xfrm>
              <a:off x="2101466" y="2204430"/>
              <a:ext cx="544068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Type Name</a:t>
              </a:r>
            </a:p>
            <a:p>
              <a:r>
                <a:rPr lang="en-US" sz="1800" dirty="0">
                  <a:solidFill>
                    <a:schemeClr val="tx1"/>
                  </a:solidFill>
                  <a:latin typeface="Aharoni" panose="02010803020104030203" pitchFamily="2" charset="-79"/>
                  <a:cs typeface="Aharoni" panose="02010803020104030203" pitchFamily="2" charset="-79"/>
                </a:rPr>
                <a:t>Type Title</a:t>
              </a:r>
            </a:p>
            <a:p>
              <a:r>
                <a:rPr lang="en-US" sz="1800" dirty="0">
                  <a:solidFill>
                    <a:schemeClr val="tx1"/>
                  </a:solidFill>
                  <a:latin typeface="Aharoni" panose="02010803020104030203" pitchFamily="2" charset="-79"/>
                  <a:cs typeface="Aharoni" panose="02010803020104030203" pitchFamily="2" charset="-79"/>
                </a:rPr>
                <a:t>Type Department</a:t>
              </a:r>
            </a:p>
          </p:txBody>
        </p:sp>
        <p:sp>
          <p:nvSpPr>
            <p:cNvPr id="68" name="Rectangle 67">
              <a:extLst>
                <a:ext uri="{FF2B5EF4-FFF2-40B4-BE49-F238E27FC236}">
                  <a16:creationId xmlns:a16="http://schemas.microsoft.com/office/drawing/2014/main" id="{80C53523-994C-4BA7-9D44-140B9B2B4E09}"/>
                </a:ext>
              </a:extLst>
            </p:cNvPr>
            <p:cNvSpPr>
              <a:spLocks/>
            </p:cNvSpPr>
            <p:nvPr/>
          </p:nvSpPr>
          <p:spPr>
            <a:xfrm>
              <a:off x="2101466" y="3174053"/>
              <a:ext cx="544068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Type Name</a:t>
              </a:r>
            </a:p>
            <a:p>
              <a:r>
                <a:rPr lang="en-US" sz="1800" dirty="0">
                  <a:solidFill>
                    <a:schemeClr val="tx1"/>
                  </a:solidFill>
                  <a:latin typeface="Aharoni" panose="02010803020104030203" pitchFamily="2" charset="-79"/>
                  <a:cs typeface="Aharoni" panose="02010803020104030203" pitchFamily="2" charset="-79"/>
                </a:rPr>
                <a:t>Type Title</a:t>
              </a:r>
            </a:p>
            <a:p>
              <a:r>
                <a:rPr lang="en-US" sz="1800" dirty="0">
                  <a:solidFill>
                    <a:schemeClr val="tx1"/>
                  </a:solidFill>
                  <a:latin typeface="Aharoni" panose="02010803020104030203" pitchFamily="2" charset="-79"/>
                  <a:cs typeface="Aharoni" panose="02010803020104030203" pitchFamily="2" charset="-79"/>
                </a:rPr>
                <a:t>Type Department</a:t>
              </a:r>
            </a:p>
          </p:txBody>
        </p:sp>
        <p:sp>
          <p:nvSpPr>
            <p:cNvPr id="69" name="Rectangle 68">
              <a:extLst>
                <a:ext uri="{FF2B5EF4-FFF2-40B4-BE49-F238E27FC236}">
                  <a16:creationId xmlns:a16="http://schemas.microsoft.com/office/drawing/2014/main" id="{8601C362-B27B-42AC-AE09-C69544321947}"/>
                </a:ext>
              </a:extLst>
            </p:cNvPr>
            <p:cNvSpPr>
              <a:spLocks/>
            </p:cNvSpPr>
            <p:nvPr/>
          </p:nvSpPr>
          <p:spPr>
            <a:xfrm>
              <a:off x="2101466" y="4143676"/>
              <a:ext cx="544068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Type Name</a:t>
              </a:r>
            </a:p>
            <a:p>
              <a:r>
                <a:rPr lang="en-US" sz="1800" dirty="0">
                  <a:solidFill>
                    <a:schemeClr val="tx1"/>
                  </a:solidFill>
                  <a:latin typeface="Aharoni" panose="02010803020104030203" pitchFamily="2" charset="-79"/>
                  <a:cs typeface="Aharoni" panose="02010803020104030203" pitchFamily="2" charset="-79"/>
                </a:rPr>
                <a:t>Type Title</a:t>
              </a:r>
            </a:p>
            <a:p>
              <a:r>
                <a:rPr lang="en-US" sz="1800" dirty="0">
                  <a:solidFill>
                    <a:schemeClr val="tx1"/>
                  </a:solidFill>
                  <a:latin typeface="Aharoni" panose="02010803020104030203" pitchFamily="2" charset="-79"/>
                  <a:cs typeface="Aharoni" panose="02010803020104030203" pitchFamily="2" charset="-79"/>
                </a:rPr>
                <a:t>Type Department</a:t>
              </a:r>
            </a:p>
          </p:txBody>
        </p:sp>
        <p:sp>
          <p:nvSpPr>
            <p:cNvPr id="70" name="Rectangle 69">
              <a:extLst>
                <a:ext uri="{FF2B5EF4-FFF2-40B4-BE49-F238E27FC236}">
                  <a16:creationId xmlns:a16="http://schemas.microsoft.com/office/drawing/2014/main" id="{9D99D117-2DF6-48EB-9CF7-A096D9B844E4}"/>
                </a:ext>
              </a:extLst>
            </p:cNvPr>
            <p:cNvSpPr>
              <a:spLocks/>
            </p:cNvSpPr>
            <p:nvPr/>
          </p:nvSpPr>
          <p:spPr>
            <a:xfrm>
              <a:off x="2101466" y="5113299"/>
              <a:ext cx="544068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Type Name</a:t>
              </a:r>
            </a:p>
            <a:p>
              <a:r>
                <a:rPr lang="en-US" sz="1800" dirty="0">
                  <a:solidFill>
                    <a:schemeClr val="tx1"/>
                  </a:solidFill>
                  <a:latin typeface="Aharoni" panose="02010803020104030203" pitchFamily="2" charset="-79"/>
                  <a:cs typeface="Aharoni" panose="02010803020104030203" pitchFamily="2" charset="-79"/>
                </a:rPr>
                <a:t>Type Title</a:t>
              </a:r>
            </a:p>
            <a:p>
              <a:r>
                <a:rPr lang="en-US" sz="1800" dirty="0">
                  <a:solidFill>
                    <a:schemeClr val="tx1"/>
                  </a:solidFill>
                  <a:latin typeface="Aharoni" panose="02010803020104030203" pitchFamily="2" charset="-79"/>
                  <a:cs typeface="Aharoni" panose="02010803020104030203" pitchFamily="2" charset="-79"/>
                </a:rPr>
                <a:t>Type Department</a:t>
              </a:r>
            </a:p>
          </p:txBody>
        </p:sp>
        <p:sp>
          <p:nvSpPr>
            <p:cNvPr id="71" name="Rectangle 70">
              <a:extLst>
                <a:ext uri="{FF2B5EF4-FFF2-40B4-BE49-F238E27FC236}">
                  <a16:creationId xmlns:a16="http://schemas.microsoft.com/office/drawing/2014/main" id="{3FF4A966-7043-46AA-9947-B8761BE5E520}"/>
                </a:ext>
              </a:extLst>
            </p:cNvPr>
            <p:cNvSpPr>
              <a:spLocks/>
            </p:cNvSpPr>
            <p:nvPr/>
          </p:nvSpPr>
          <p:spPr>
            <a:xfrm>
              <a:off x="2101466" y="6082922"/>
              <a:ext cx="544068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Type Name</a:t>
              </a:r>
            </a:p>
            <a:p>
              <a:r>
                <a:rPr lang="en-US" sz="1800" dirty="0">
                  <a:solidFill>
                    <a:schemeClr val="tx1"/>
                  </a:solidFill>
                  <a:latin typeface="Aharoni" panose="02010803020104030203" pitchFamily="2" charset="-79"/>
                  <a:cs typeface="Aharoni" panose="02010803020104030203" pitchFamily="2" charset="-79"/>
                </a:rPr>
                <a:t>Type Title</a:t>
              </a:r>
            </a:p>
            <a:p>
              <a:r>
                <a:rPr lang="en-US" sz="1800" dirty="0">
                  <a:solidFill>
                    <a:schemeClr val="tx1"/>
                  </a:solidFill>
                  <a:latin typeface="Aharoni" panose="02010803020104030203" pitchFamily="2" charset="-79"/>
                  <a:cs typeface="Aharoni" panose="02010803020104030203" pitchFamily="2" charset="-79"/>
                </a:rPr>
                <a:t>Type Department</a:t>
              </a:r>
            </a:p>
          </p:txBody>
        </p:sp>
        <p:sp>
          <p:nvSpPr>
            <p:cNvPr id="72" name="Rectangle 71">
              <a:extLst>
                <a:ext uri="{FF2B5EF4-FFF2-40B4-BE49-F238E27FC236}">
                  <a16:creationId xmlns:a16="http://schemas.microsoft.com/office/drawing/2014/main" id="{C4D1D94D-DEED-4239-ADA5-1EC8373AFE17}"/>
                </a:ext>
              </a:extLst>
            </p:cNvPr>
            <p:cNvSpPr>
              <a:spLocks/>
            </p:cNvSpPr>
            <p:nvPr/>
          </p:nvSpPr>
          <p:spPr>
            <a:xfrm>
              <a:off x="2101466" y="7052545"/>
              <a:ext cx="544068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Type Name</a:t>
              </a:r>
            </a:p>
            <a:p>
              <a:r>
                <a:rPr lang="en-US" sz="1800" dirty="0">
                  <a:solidFill>
                    <a:schemeClr val="tx1"/>
                  </a:solidFill>
                  <a:latin typeface="Aharoni" panose="02010803020104030203" pitchFamily="2" charset="-79"/>
                  <a:cs typeface="Aharoni" panose="02010803020104030203" pitchFamily="2" charset="-79"/>
                </a:rPr>
                <a:t>Type Title</a:t>
              </a:r>
            </a:p>
            <a:p>
              <a:r>
                <a:rPr lang="en-US" sz="1800" dirty="0">
                  <a:solidFill>
                    <a:schemeClr val="tx1"/>
                  </a:solidFill>
                  <a:latin typeface="Aharoni" panose="02010803020104030203" pitchFamily="2" charset="-79"/>
                  <a:cs typeface="Aharoni" panose="02010803020104030203" pitchFamily="2" charset="-79"/>
                </a:rPr>
                <a:t>Type Department</a:t>
              </a:r>
            </a:p>
          </p:txBody>
        </p:sp>
        <p:sp>
          <p:nvSpPr>
            <p:cNvPr id="73" name="Rectangle 72">
              <a:extLst>
                <a:ext uri="{FF2B5EF4-FFF2-40B4-BE49-F238E27FC236}">
                  <a16:creationId xmlns:a16="http://schemas.microsoft.com/office/drawing/2014/main" id="{ED76CB99-C562-410C-A327-8B824C0C436B}"/>
                </a:ext>
              </a:extLst>
            </p:cNvPr>
            <p:cNvSpPr>
              <a:spLocks/>
            </p:cNvSpPr>
            <p:nvPr/>
          </p:nvSpPr>
          <p:spPr>
            <a:xfrm>
              <a:off x="2101466" y="8022168"/>
              <a:ext cx="544068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Type Name</a:t>
              </a:r>
            </a:p>
            <a:p>
              <a:r>
                <a:rPr lang="en-US" sz="1800" dirty="0">
                  <a:solidFill>
                    <a:schemeClr val="tx1"/>
                  </a:solidFill>
                  <a:latin typeface="Aharoni" panose="02010803020104030203" pitchFamily="2" charset="-79"/>
                  <a:cs typeface="Aharoni" panose="02010803020104030203" pitchFamily="2" charset="-79"/>
                </a:rPr>
                <a:t>Type Title</a:t>
              </a:r>
            </a:p>
            <a:p>
              <a:r>
                <a:rPr lang="en-US" sz="1800" dirty="0">
                  <a:solidFill>
                    <a:schemeClr val="tx1"/>
                  </a:solidFill>
                  <a:latin typeface="Aharoni" panose="02010803020104030203" pitchFamily="2" charset="-79"/>
                  <a:cs typeface="Aharoni" panose="02010803020104030203" pitchFamily="2" charset="-79"/>
                </a:rPr>
                <a:t>Type Department</a:t>
              </a:r>
            </a:p>
          </p:txBody>
        </p:sp>
        <p:sp>
          <p:nvSpPr>
            <p:cNvPr id="74" name="Rectangle 73">
              <a:extLst>
                <a:ext uri="{FF2B5EF4-FFF2-40B4-BE49-F238E27FC236}">
                  <a16:creationId xmlns:a16="http://schemas.microsoft.com/office/drawing/2014/main" id="{FF4FB5A8-20A1-4433-983D-D1DEE59E2403}"/>
                </a:ext>
              </a:extLst>
            </p:cNvPr>
            <p:cNvSpPr>
              <a:spLocks/>
            </p:cNvSpPr>
            <p:nvPr/>
          </p:nvSpPr>
          <p:spPr>
            <a:xfrm>
              <a:off x="2101466" y="8991788"/>
              <a:ext cx="544068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solidFill>
                    <a:schemeClr val="tx1"/>
                  </a:solidFill>
                  <a:latin typeface="Aharoni" panose="02010803020104030203" pitchFamily="2" charset="-79"/>
                  <a:cs typeface="Aharoni" panose="02010803020104030203" pitchFamily="2" charset="-79"/>
                </a:rPr>
                <a:t>Type Name</a:t>
              </a:r>
            </a:p>
            <a:p>
              <a:r>
                <a:rPr lang="en-US" sz="1800" dirty="0">
                  <a:solidFill>
                    <a:schemeClr val="tx1"/>
                  </a:solidFill>
                  <a:latin typeface="Aharoni" panose="02010803020104030203" pitchFamily="2" charset="-79"/>
                  <a:cs typeface="Aharoni" panose="02010803020104030203" pitchFamily="2" charset="-79"/>
                </a:rPr>
                <a:t>Type Title</a:t>
              </a:r>
            </a:p>
            <a:p>
              <a:r>
                <a:rPr lang="en-US" sz="1800" dirty="0">
                  <a:solidFill>
                    <a:schemeClr val="tx1"/>
                  </a:solidFill>
                  <a:latin typeface="Aharoni" panose="02010803020104030203" pitchFamily="2" charset="-79"/>
                  <a:cs typeface="Aharoni" panose="02010803020104030203" pitchFamily="2" charset="-79"/>
                </a:rPr>
                <a:t>Type Department</a:t>
              </a:r>
            </a:p>
          </p:txBody>
        </p:sp>
      </p:grpSp>
      <p:sp>
        <p:nvSpPr>
          <p:cNvPr id="61" name="TextBox 60">
            <a:extLst>
              <a:ext uri="{FF2B5EF4-FFF2-40B4-BE49-F238E27FC236}">
                <a16:creationId xmlns:a16="http://schemas.microsoft.com/office/drawing/2014/main" id="{AEFF7BB8-7410-4126-9B1B-A6440C98A341}"/>
              </a:ext>
            </a:extLst>
          </p:cNvPr>
          <p:cNvSpPr txBox="1"/>
          <p:nvPr/>
        </p:nvSpPr>
        <p:spPr>
          <a:xfrm>
            <a:off x="97156" y="213219"/>
            <a:ext cx="1910734" cy="8919206"/>
          </a:xfrm>
          <a:prstGeom prst="rect">
            <a:avLst/>
          </a:prstGeom>
          <a:noFill/>
        </p:spPr>
        <p:txBody>
          <a:bodyPr wrap="square" rtlCol="0">
            <a:noAutofit/>
          </a:bodyPr>
          <a:lstStyle/>
          <a:p>
            <a:r>
              <a:rPr lang="en-US" dirty="0"/>
              <a:t>INSTRUCTIONS:</a:t>
            </a:r>
          </a:p>
          <a:p>
            <a:r>
              <a:rPr lang="en-US" dirty="0"/>
              <a:t>Print this page to have card inserts.</a:t>
            </a:r>
          </a:p>
          <a:p>
            <a:endParaRPr lang="en-US" dirty="0"/>
          </a:p>
          <a:p>
            <a:r>
              <a:rPr lang="en-US" dirty="0"/>
              <a:t>When printing from PowerPoint the print size gets automatically adjusted and the card template may not fit correctly.</a:t>
            </a:r>
          </a:p>
          <a:p>
            <a:endParaRPr lang="en-US" dirty="0"/>
          </a:p>
          <a:p>
            <a:r>
              <a:rPr lang="en-US" dirty="0"/>
              <a:t>Recommend printing to Adobe Acrobat or export the PowerPoint to a PDF file first, then print.</a:t>
            </a:r>
          </a:p>
          <a:p>
            <a:endParaRPr lang="en-US" dirty="0"/>
          </a:p>
          <a:p>
            <a:r>
              <a:rPr lang="en-US" dirty="0"/>
              <a:t>When printing DO NOT choose “Fit” or “Scale to Fit Paper” choose “Actual Size” or the print may shrink and may not fit the frame correctly.</a:t>
            </a:r>
          </a:p>
          <a:p>
            <a:endParaRPr lang="en-US" dirty="0"/>
          </a:p>
        </p:txBody>
      </p:sp>
    </p:spTree>
    <p:extLst>
      <p:ext uri="{BB962C8B-B14F-4D97-AF65-F5344CB8AC3E}">
        <p14:creationId xmlns:p14="http://schemas.microsoft.com/office/powerpoint/2010/main" val="11620355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224</TotalTime>
  <Words>635</Words>
  <Application>Microsoft Office PowerPoint</Application>
  <PresentationFormat>Custom</PresentationFormat>
  <Paragraphs>97</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Aharoni</vt: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cp:revision>
  <cp:lastPrinted>2021-03-25T18:52:00Z</cp:lastPrinted>
  <dcterms:created xsi:type="dcterms:W3CDTF">2021-03-25T12:25:05Z</dcterms:created>
  <dcterms:modified xsi:type="dcterms:W3CDTF">2021-03-29T12:36:51Z</dcterms:modified>
</cp:coreProperties>
</file>